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3" r:id="rId3"/>
    <p:sldMasterId id="2147483734" r:id="rId4"/>
    <p:sldMasterId id="214748373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6858000" cx="12192000"/>
  <p:notesSz cx="6858000" cy="9144000"/>
  <p:embeddedFontLst>
    <p:embeddedFont>
      <p:font typeface="Poppins"/>
      <p:regular r:id="rId43"/>
      <p:bold r:id="rId44"/>
      <p:italic r:id="rId45"/>
      <p:boldItalic r:id="rId46"/>
    </p:embeddedFont>
    <p:embeddedFont>
      <p:font typeface="PT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oppins-bold.fntdata"/><Relationship Id="rId43" Type="http://schemas.openxmlformats.org/officeDocument/2006/relationships/font" Target="fonts/Poppins-regular.fntdata"/><Relationship Id="rId46" Type="http://schemas.openxmlformats.org/officeDocument/2006/relationships/font" Target="fonts/Poppins-boldItalic.fntdata"/><Relationship Id="rId45" Type="http://schemas.openxmlformats.org/officeDocument/2006/relationships/font" Target="fonts/Poppi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PTSans-bold.fntdata"/><Relationship Id="rId47" Type="http://schemas.openxmlformats.org/officeDocument/2006/relationships/font" Target="fonts/PTSans-regular.fntdata"/><Relationship Id="rId49" Type="http://schemas.openxmlformats.org/officeDocument/2006/relationships/font" Target="fonts/PTSans-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PTSans-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332b804878c_1_1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332b804878c_1_1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3a43b6bd8e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3a43b6bd8e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3a43b6bd8e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3a43b6bd8e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a43b6bd8e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a43b6bd8e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a43b6bd8e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a43b6bd8e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3a43b6bd8e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3a43b6bd8e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3a43b6bd8e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3a43b6bd8e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3a43b6bd8e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3a43b6bd8e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3a43b6bd8e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3a43b6bd8e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3ae2efa9ae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3ae2efa9ae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3ae2efa9ae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3ae2efa9ae1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aea47ff4f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aea47ff4f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a43b6bd8e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a43b6bd8e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ae578ba3fb_0_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ae578ba3f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a43b6bd8e6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3a43b6bd8e6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a43b6bd8e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3a43b6bd8e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a43b6bd8e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3a43b6bd8e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3ae5660f39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3ae5660f39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3a43b6bd8e6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3a43b6bd8e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3ae6060a09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3ae6060a09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3a43b6bd8e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3a43b6bd8e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3a43b6bd8e6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3a43b6bd8e6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8cba759d65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8cba759d65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3a43b6bd8e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3a43b6bd8e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a43b6bd8e6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3a43b6bd8e6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3a43b6bd8e6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3a43b6bd8e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3a43b6bd8e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3a43b6bd8e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3a43b6bd8e6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3a43b6bd8e6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38cba759d65_0_2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g38cba759d65_0_29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332b804878c_1_6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332b804878c_1_6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a43b6bd8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3a43b6bd8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a43b6bd8e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a43b6bd8e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ae5660f39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ae5660f39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3ae5660f391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3ae5660f391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Note that TIC thermal insulation chamber (Thermal isolation chamber)</a:t>
            </a:r>
            <a:endParaRPr/>
          </a:p>
          <a:p>
            <a:pPr indent="0" lvl="0" marL="0" rtl="0" algn="l">
              <a:spcBef>
                <a:spcPts val="0"/>
              </a:spcBef>
              <a:spcAft>
                <a:spcPts val="0"/>
              </a:spcAft>
              <a:buNone/>
            </a:pPr>
            <a:r>
              <a:rPr lang="en-US"/>
              <a:t>PCM phase-change material (Phase change material)</a:t>
            </a:r>
            <a:endParaRPr/>
          </a:p>
          <a:p>
            <a:pPr indent="0" lvl="0" marL="0" rtl="0" algn="l">
              <a:spcBef>
                <a:spcPts val="0"/>
              </a:spcBef>
              <a:spcAft>
                <a:spcPts val="0"/>
              </a:spcAft>
              <a:buNone/>
            </a:pPr>
            <a:r>
              <a:rPr lang="en-US"/>
              <a:t>VIP vacuum insulated panel (Vacuum insulation panel)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a43b6bd8e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a43b6bd8e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a43b6bd8e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a43b6bd8e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10" Type="http://schemas.openxmlformats.org/officeDocument/2006/relationships/image" Target="../media/image5.png"/><Relationship Id="rId9" Type="http://schemas.openxmlformats.org/officeDocument/2006/relationships/image" Target="../media/image6.png"/><Relationship Id="rId5" Type="http://schemas.openxmlformats.org/officeDocument/2006/relationships/hyperlink" Target="http://bit.ly/2TtBDfr" TargetMode="External"/><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10" Type="http://schemas.openxmlformats.org/officeDocument/2006/relationships/image" Target="../media/image5.png"/><Relationship Id="rId9" Type="http://schemas.openxmlformats.org/officeDocument/2006/relationships/image" Target="../media/image6.png"/><Relationship Id="rId5" Type="http://schemas.openxmlformats.org/officeDocument/2006/relationships/hyperlink" Target="http://bit.ly/2TtBDfr" TargetMode="External"/><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6.png"/><Relationship Id="rId7"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png"/><Relationship Id="rId8"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 Id="rId6"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10" Type="http://schemas.openxmlformats.org/officeDocument/2006/relationships/image" Target="../media/image5.png"/><Relationship Id="rId9" Type="http://schemas.openxmlformats.org/officeDocument/2006/relationships/image" Target="../media/image6.png"/><Relationship Id="rId5" Type="http://schemas.openxmlformats.org/officeDocument/2006/relationships/hyperlink" Target="http://bit.ly/2TtBDfr" TargetMode="External"/><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 name="Google Shape;10;p2"/>
          <p:cNvSpPr txBox="1"/>
          <p:nvPr>
            <p:ph type="ctrTitle"/>
          </p:nvPr>
        </p:nvSpPr>
        <p:spPr>
          <a:xfrm>
            <a:off x="1296400" y="1977067"/>
            <a:ext cx="9599100" cy="1969500"/>
          </a:xfrm>
          <a:prstGeom prst="rect">
            <a:avLst/>
          </a:prstGeom>
        </p:spPr>
        <p:txBody>
          <a:bodyPr anchorCtr="0" anchor="b" bIns="121900" lIns="121900" spcFirstLastPara="1" rIns="121900" wrap="square" tIns="121900">
            <a:noAutofit/>
          </a:bodyPr>
          <a:lstStyle>
            <a:lvl1pPr lvl="0" algn="ctr">
              <a:spcBef>
                <a:spcPts val="0"/>
              </a:spcBef>
              <a:spcAft>
                <a:spcPts val="0"/>
              </a:spcAft>
              <a:buClr>
                <a:srgbClr val="191919"/>
              </a:buClr>
              <a:buSzPts val="6900"/>
              <a:buNone/>
              <a:defRPr sz="6000"/>
            </a:lvl1pPr>
            <a:lvl2pPr lvl="1" algn="ctr">
              <a:spcBef>
                <a:spcPts val="0"/>
              </a:spcBef>
              <a:spcAft>
                <a:spcPts val="0"/>
              </a:spcAft>
              <a:buClr>
                <a:srgbClr val="191919"/>
              </a:buClr>
              <a:buSzPts val="6900"/>
              <a:buNone/>
              <a:defRPr sz="6900">
                <a:solidFill>
                  <a:srgbClr val="191919"/>
                </a:solidFill>
              </a:defRPr>
            </a:lvl2pPr>
            <a:lvl3pPr lvl="2" algn="ctr">
              <a:spcBef>
                <a:spcPts val="0"/>
              </a:spcBef>
              <a:spcAft>
                <a:spcPts val="0"/>
              </a:spcAft>
              <a:buClr>
                <a:srgbClr val="191919"/>
              </a:buClr>
              <a:buSzPts val="6900"/>
              <a:buNone/>
              <a:defRPr sz="6900">
                <a:solidFill>
                  <a:srgbClr val="191919"/>
                </a:solidFill>
              </a:defRPr>
            </a:lvl3pPr>
            <a:lvl4pPr lvl="3" algn="ctr">
              <a:spcBef>
                <a:spcPts val="0"/>
              </a:spcBef>
              <a:spcAft>
                <a:spcPts val="0"/>
              </a:spcAft>
              <a:buClr>
                <a:srgbClr val="191919"/>
              </a:buClr>
              <a:buSzPts val="6900"/>
              <a:buNone/>
              <a:defRPr sz="6900">
                <a:solidFill>
                  <a:srgbClr val="191919"/>
                </a:solidFill>
              </a:defRPr>
            </a:lvl4pPr>
            <a:lvl5pPr lvl="4" algn="ctr">
              <a:spcBef>
                <a:spcPts val="0"/>
              </a:spcBef>
              <a:spcAft>
                <a:spcPts val="0"/>
              </a:spcAft>
              <a:buClr>
                <a:srgbClr val="191919"/>
              </a:buClr>
              <a:buSzPts val="6900"/>
              <a:buNone/>
              <a:defRPr sz="6900">
                <a:solidFill>
                  <a:srgbClr val="191919"/>
                </a:solidFill>
              </a:defRPr>
            </a:lvl5pPr>
            <a:lvl6pPr lvl="5" algn="ctr">
              <a:spcBef>
                <a:spcPts val="0"/>
              </a:spcBef>
              <a:spcAft>
                <a:spcPts val="0"/>
              </a:spcAft>
              <a:buClr>
                <a:srgbClr val="191919"/>
              </a:buClr>
              <a:buSzPts val="6900"/>
              <a:buNone/>
              <a:defRPr sz="6900">
                <a:solidFill>
                  <a:srgbClr val="191919"/>
                </a:solidFill>
              </a:defRPr>
            </a:lvl6pPr>
            <a:lvl7pPr lvl="6" algn="ctr">
              <a:spcBef>
                <a:spcPts val="0"/>
              </a:spcBef>
              <a:spcAft>
                <a:spcPts val="0"/>
              </a:spcAft>
              <a:buClr>
                <a:srgbClr val="191919"/>
              </a:buClr>
              <a:buSzPts val="6900"/>
              <a:buNone/>
              <a:defRPr sz="6900">
                <a:solidFill>
                  <a:srgbClr val="191919"/>
                </a:solidFill>
              </a:defRPr>
            </a:lvl7pPr>
            <a:lvl8pPr lvl="7" algn="ctr">
              <a:spcBef>
                <a:spcPts val="0"/>
              </a:spcBef>
              <a:spcAft>
                <a:spcPts val="0"/>
              </a:spcAft>
              <a:buClr>
                <a:srgbClr val="191919"/>
              </a:buClr>
              <a:buSzPts val="6900"/>
              <a:buNone/>
              <a:defRPr sz="6900">
                <a:solidFill>
                  <a:srgbClr val="191919"/>
                </a:solidFill>
              </a:defRPr>
            </a:lvl8pPr>
            <a:lvl9pPr lvl="8" algn="ctr">
              <a:spcBef>
                <a:spcPts val="0"/>
              </a:spcBef>
              <a:spcAft>
                <a:spcPts val="0"/>
              </a:spcAft>
              <a:buClr>
                <a:srgbClr val="191919"/>
              </a:buClr>
              <a:buSzPts val="6900"/>
              <a:buNone/>
              <a:defRPr sz="6900">
                <a:solidFill>
                  <a:srgbClr val="191919"/>
                </a:solidFill>
              </a:defRPr>
            </a:lvl9pPr>
          </a:lstStyle>
          <a:p/>
        </p:txBody>
      </p:sp>
      <p:sp>
        <p:nvSpPr>
          <p:cNvPr id="11" name="Google Shape;11;p2"/>
          <p:cNvSpPr txBox="1"/>
          <p:nvPr>
            <p:ph idx="1" type="subTitle"/>
          </p:nvPr>
        </p:nvSpPr>
        <p:spPr>
          <a:xfrm>
            <a:off x="1296400" y="4318937"/>
            <a:ext cx="9599100" cy="5619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9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12" name="Google Shape;12;p2"/>
          <p:cNvGrpSpPr/>
          <p:nvPr/>
        </p:nvGrpSpPr>
        <p:grpSpPr>
          <a:xfrm>
            <a:off x="-9099" y="2150"/>
            <a:ext cx="12217745" cy="6862603"/>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9092" y="-9867"/>
            <a:ext cx="12209878" cy="6877561"/>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9" name="Google Shape;89;p11"/>
          <p:cNvSpPr txBox="1"/>
          <p:nvPr>
            <p:ph hasCustomPrompt="1" type="title"/>
          </p:nvPr>
        </p:nvSpPr>
        <p:spPr>
          <a:xfrm>
            <a:off x="3302000" y="2496600"/>
            <a:ext cx="5588100" cy="1391700"/>
          </a:xfrm>
          <a:prstGeom prst="rect">
            <a:avLst/>
          </a:prstGeom>
          <a:noFill/>
        </p:spPr>
        <p:txBody>
          <a:bodyPr anchorCtr="0" anchor="b" bIns="121900" lIns="121900" spcFirstLastPara="1" rIns="121900" wrap="square" tIns="121900">
            <a:noAutofit/>
          </a:bodyPr>
          <a:lstStyle>
            <a:lvl1pPr lvl="0" algn="ctr">
              <a:spcBef>
                <a:spcPts val="0"/>
              </a:spcBef>
              <a:spcAft>
                <a:spcPts val="0"/>
              </a:spcAft>
              <a:buSzPts val="12800"/>
              <a:buNone/>
              <a:defRPr sz="80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90" name="Google Shape;90;p11"/>
          <p:cNvSpPr txBox="1"/>
          <p:nvPr>
            <p:ph idx="1" type="subTitle"/>
          </p:nvPr>
        </p:nvSpPr>
        <p:spPr>
          <a:xfrm>
            <a:off x="3302000" y="3786600"/>
            <a:ext cx="5588100" cy="5748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100"/>
              <a:buNone/>
              <a:defRPr sz="19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pic>
        <p:nvPicPr>
          <p:cNvPr id="91" name="Google Shape;91;p11"/>
          <p:cNvPicPr preferRelativeResize="0"/>
          <p:nvPr/>
        </p:nvPicPr>
        <p:blipFill>
          <a:blip r:embed="rId3">
            <a:alphaModFix/>
          </a:blip>
          <a:stretch>
            <a:fillRect/>
          </a:stretch>
        </p:blipFill>
        <p:spPr>
          <a:xfrm rot="5400000">
            <a:off x="-227713" y="351490"/>
            <a:ext cx="2357335" cy="1800767"/>
          </a:xfrm>
          <a:prstGeom prst="rect">
            <a:avLst/>
          </a:prstGeom>
          <a:noFill/>
          <a:ln>
            <a:noFill/>
          </a:ln>
        </p:spPr>
      </p:pic>
      <p:grpSp>
        <p:nvGrpSpPr>
          <p:cNvPr id="92" name="Google Shape;92;p11"/>
          <p:cNvGrpSpPr/>
          <p:nvPr/>
        </p:nvGrpSpPr>
        <p:grpSpPr>
          <a:xfrm flipH="1">
            <a:off x="305" y="0"/>
            <a:ext cx="12191695" cy="6877561"/>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6404" y="0"/>
            <a:ext cx="12198403" cy="6871695"/>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3"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05" name="Google Shape;105;p1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06" name="Google Shape;106;p13"/>
          <p:cNvSpPr txBox="1"/>
          <p:nvPr>
            <p:ph hasCustomPrompt="1" idx="2" type="title"/>
          </p:nvPr>
        </p:nvSpPr>
        <p:spPr>
          <a:xfrm>
            <a:off x="5012274" y="2265461"/>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07" name="Google Shape;107;p13"/>
          <p:cNvSpPr txBox="1"/>
          <p:nvPr>
            <p:ph hasCustomPrompt="1" idx="3" type="title"/>
          </p:nvPr>
        </p:nvSpPr>
        <p:spPr>
          <a:xfrm>
            <a:off x="6253340" y="2265461"/>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08" name="Google Shape;108;p13"/>
          <p:cNvSpPr txBox="1"/>
          <p:nvPr>
            <p:ph hasCustomPrompt="1" idx="4" type="title"/>
          </p:nvPr>
        </p:nvSpPr>
        <p:spPr>
          <a:xfrm>
            <a:off x="5012258" y="3709006"/>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09" name="Google Shape;109;p13"/>
          <p:cNvSpPr txBox="1"/>
          <p:nvPr>
            <p:ph hasCustomPrompt="1" idx="5" type="title"/>
          </p:nvPr>
        </p:nvSpPr>
        <p:spPr>
          <a:xfrm>
            <a:off x="6253325" y="3709006"/>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0" name="Google Shape;110;p13"/>
          <p:cNvSpPr txBox="1"/>
          <p:nvPr>
            <p:ph hasCustomPrompt="1" idx="6" type="title"/>
          </p:nvPr>
        </p:nvSpPr>
        <p:spPr>
          <a:xfrm>
            <a:off x="5012275" y="5152550"/>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1" name="Google Shape;111;p13"/>
          <p:cNvSpPr txBox="1"/>
          <p:nvPr>
            <p:ph hasCustomPrompt="1" idx="7" type="title"/>
          </p:nvPr>
        </p:nvSpPr>
        <p:spPr>
          <a:xfrm>
            <a:off x="6253342" y="5152550"/>
            <a:ext cx="926400" cy="9264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112" name="Google Shape;112;p13"/>
          <p:cNvSpPr txBox="1"/>
          <p:nvPr>
            <p:ph idx="1" type="subTitle"/>
          </p:nvPr>
        </p:nvSpPr>
        <p:spPr>
          <a:xfrm>
            <a:off x="1707467" y="2265467"/>
            <a:ext cx="3050700" cy="9264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sp>
        <p:nvSpPr>
          <p:cNvPr id="113" name="Google Shape;113;p13"/>
          <p:cNvSpPr txBox="1"/>
          <p:nvPr>
            <p:ph idx="8" type="subTitle"/>
          </p:nvPr>
        </p:nvSpPr>
        <p:spPr>
          <a:xfrm>
            <a:off x="1707467" y="3709015"/>
            <a:ext cx="3050700" cy="9264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sp>
        <p:nvSpPr>
          <p:cNvPr id="114" name="Google Shape;114;p13"/>
          <p:cNvSpPr txBox="1"/>
          <p:nvPr>
            <p:ph idx="9" type="subTitle"/>
          </p:nvPr>
        </p:nvSpPr>
        <p:spPr>
          <a:xfrm>
            <a:off x="1707467" y="5152564"/>
            <a:ext cx="3050700" cy="926400"/>
          </a:xfrm>
          <a:prstGeom prst="rect">
            <a:avLst/>
          </a:prstGeom>
        </p:spPr>
        <p:txBody>
          <a:bodyPr anchorCtr="0" anchor="ctr" bIns="121900" lIns="121900" spcFirstLastPara="1" rIns="121900" wrap="square" tIns="121900">
            <a:noAutofit/>
          </a:bodyPr>
          <a:lstStyle>
            <a:lvl1pPr lvl="0" rtl="0" algn="r">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sp>
        <p:nvSpPr>
          <p:cNvPr id="115" name="Google Shape;115;p13"/>
          <p:cNvSpPr txBox="1"/>
          <p:nvPr>
            <p:ph idx="13" type="subTitle"/>
          </p:nvPr>
        </p:nvSpPr>
        <p:spPr>
          <a:xfrm>
            <a:off x="7433733" y="2265461"/>
            <a:ext cx="3050700" cy="926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sp>
        <p:nvSpPr>
          <p:cNvPr id="116" name="Google Shape;116;p13"/>
          <p:cNvSpPr txBox="1"/>
          <p:nvPr>
            <p:ph idx="14" type="subTitle"/>
          </p:nvPr>
        </p:nvSpPr>
        <p:spPr>
          <a:xfrm>
            <a:off x="7433733" y="3709006"/>
            <a:ext cx="3050700" cy="926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sp>
        <p:nvSpPr>
          <p:cNvPr id="117" name="Google Shape;117;p13"/>
          <p:cNvSpPr txBox="1"/>
          <p:nvPr>
            <p:ph idx="15" type="subTitle"/>
          </p:nvPr>
        </p:nvSpPr>
        <p:spPr>
          <a:xfrm>
            <a:off x="7433733" y="5152550"/>
            <a:ext cx="3050700" cy="9264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nSpc>
                <a:spcPct val="100000"/>
              </a:lnSpc>
              <a:spcBef>
                <a:spcPts val="0"/>
              </a:spcBef>
              <a:spcAft>
                <a:spcPts val="0"/>
              </a:spcAft>
              <a:buSzPts val="3200"/>
              <a:buNone/>
              <a:defRPr b="1" sz="3200"/>
            </a:lvl2pPr>
            <a:lvl3pPr lvl="2" rtl="0">
              <a:lnSpc>
                <a:spcPct val="100000"/>
              </a:lnSpc>
              <a:spcBef>
                <a:spcPts val="0"/>
              </a:spcBef>
              <a:spcAft>
                <a:spcPts val="0"/>
              </a:spcAft>
              <a:buSzPts val="3200"/>
              <a:buNone/>
              <a:defRPr b="1" sz="3200"/>
            </a:lvl3pPr>
            <a:lvl4pPr lvl="3" rtl="0">
              <a:lnSpc>
                <a:spcPct val="100000"/>
              </a:lnSpc>
              <a:spcBef>
                <a:spcPts val="0"/>
              </a:spcBef>
              <a:spcAft>
                <a:spcPts val="0"/>
              </a:spcAft>
              <a:buSzPts val="3200"/>
              <a:buNone/>
              <a:defRPr b="1" sz="3200"/>
            </a:lvl4pPr>
            <a:lvl5pPr lvl="4" rtl="0">
              <a:lnSpc>
                <a:spcPct val="100000"/>
              </a:lnSpc>
              <a:spcBef>
                <a:spcPts val="0"/>
              </a:spcBef>
              <a:spcAft>
                <a:spcPts val="0"/>
              </a:spcAft>
              <a:buSzPts val="3200"/>
              <a:buNone/>
              <a:defRPr b="1" sz="3200"/>
            </a:lvl5pPr>
            <a:lvl6pPr lvl="5" rtl="0">
              <a:lnSpc>
                <a:spcPct val="100000"/>
              </a:lnSpc>
              <a:spcBef>
                <a:spcPts val="0"/>
              </a:spcBef>
              <a:spcAft>
                <a:spcPts val="0"/>
              </a:spcAft>
              <a:buSzPts val="3200"/>
              <a:buNone/>
              <a:defRPr b="1" sz="3200"/>
            </a:lvl6pPr>
            <a:lvl7pPr lvl="6" rtl="0">
              <a:lnSpc>
                <a:spcPct val="100000"/>
              </a:lnSpc>
              <a:spcBef>
                <a:spcPts val="0"/>
              </a:spcBef>
              <a:spcAft>
                <a:spcPts val="0"/>
              </a:spcAft>
              <a:buSzPts val="3200"/>
              <a:buNone/>
              <a:defRPr b="1" sz="3200"/>
            </a:lvl7pPr>
            <a:lvl8pPr lvl="7" rtl="0">
              <a:lnSpc>
                <a:spcPct val="100000"/>
              </a:lnSpc>
              <a:spcBef>
                <a:spcPts val="0"/>
              </a:spcBef>
              <a:spcAft>
                <a:spcPts val="0"/>
              </a:spcAft>
              <a:buSzPts val="3200"/>
              <a:buNone/>
              <a:defRPr b="1" sz="3200"/>
            </a:lvl8pPr>
            <a:lvl9pPr lvl="8" rtl="0">
              <a:lnSpc>
                <a:spcPct val="100000"/>
              </a:lnSpc>
              <a:spcBef>
                <a:spcPts val="0"/>
              </a:spcBef>
              <a:spcAft>
                <a:spcPts val="0"/>
              </a:spcAft>
              <a:buSzPts val="3200"/>
              <a:buNone/>
              <a:defRPr b="1" sz="3200"/>
            </a:lvl9pPr>
          </a:lstStyle>
          <a:p/>
        </p:txBody>
      </p:sp>
      <p:grpSp>
        <p:nvGrpSpPr>
          <p:cNvPr id="118" name="Google Shape;118;p13"/>
          <p:cNvGrpSpPr/>
          <p:nvPr/>
        </p:nvGrpSpPr>
        <p:grpSpPr>
          <a:xfrm flipH="1">
            <a:off x="3494184" y="0"/>
            <a:ext cx="8697818" cy="493188"/>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305" y="0"/>
            <a:ext cx="12191695" cy="6857845"/>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4"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26" name="Google Shape;126;p14"/>
          <p:cNvSpPr txBox="1"/>
          <p:nvPr>
            <p:ph type="title"/>
          </p:nvPr>
        </p:nvSpPr>
        <p:spPr>
          <a:xfrm>
            <a:off x="5113900" y="1068676"/>
            <a:ext cx="5452500" cy="1407300"/>
          </a:xfrm>
          <a:prstGeom prst="rect">
            <a:avLst/>
          </a:prstGeom>
        </p:spPr>
        <p:txBody>
          <a:bodyPr anchorCtr="0" anchor="b"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27" name="Google Shape;127;p14"/>
          <p:cNvSpPr txBox="1"/>
          <p:nvPr>
            <p:ph idx="1" type="subTitle"/>
          </p:nvPr>
        </p:nvSpPr>
        <p:spPr>
          <a:xfrm>
            <a:off x="5113900" y="2530900"/>
            <a:ext cx="5452500" cy="2852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AutoNum type="arabicPeriod"/>
              <a:defRPr/>
            </a:lvl1pPr>
            <a:lvl2pPr lvl="1" rtl="0" algn="ctr">
              <a:lnSpc>
                <a:spcPct val="100000"/>
              </a:lnSpc>
              <a:spcBef>
                <a:spcPts val="0"/>
              </a:spcBef>
              <a:spcAft>
                <a:spcPts val="0"/>
              </a:spcAft>
              <a:buSzPts val="1600"/>
              <a:buAutoNum type="alphaLcPeriod"/>
              <a:defRPr/>
            </a:lvl2pPr>
            <a:lvl3pPr lvl="2" rtl="0" algn="ctr">
              <a:lnSpc>
                <a:spcPct val="100000"/>
              </a:lnSpc>
              <a:spcBef>
                <a:spcPts val="0"/>
              </a:spcBef>
              <a:spcAft>
                <a:spcPts val="0"/>
              </a:spcAft>
              <a:buSzPts val="1600"/>
              <a:buAutoNum type="romanLcPeriod"/>
              <a:defRPr/>
            </a:lvl3pPr>
            <a:lvl4pPr lvl="3" rtl="0" algn="ctr">
              <a:lnSpc>
                <a:spcPct val="100000"/>
              </a:lnSpc>
              <a:spcBef>
                <a:spcPts val="0"/>
              </a:spcBef>
              <a:spcAft>
                <a:spcPts val="0"/>
              </a:spcAft>
              <a:buSzPts val="1600"/>
              <a:buAutoNum type="arabicPeriod"/>
              <a:defRPr/>
            </a:lvl4pPr>
            <a:lvl5pPr lvl="4" rtl="0" algn="ctr">
              <a:lnSpc>
                <a:spcPct val="100000"/>
              </a:lnSpc>
              <a:spcBef>
                <a:spcPts val="0"/>
              </a:spcBef>
              <a:spcAft>
                <a:spcPts val="0"/>
              </a:spcAft>
              <a:buSzPts val="1600"/>
              <a:buAutoNum type="alphaLcPeriod"/>
              <a:defRPr/>
            </a:lvl5pPr>
            <a:lvl6pPr lvl="5" rtl="0" algn="ctr">
              <a:lnSpc>
                <a:spcPct val="100000"/>
              </a:lnSpc>
              <a:spcBef>
                <a:spcPts val="0"/>
              </a:spcBef>
              <a:spcAft>
                <a:spcPts val="0"/>
              </a:spcAft>
              <a:buSzPts val="1600"/>
              <a:buAutoNum type="romanLcPeriod"/>
              <a:defRPr/>
            </a:lvl6pPr>
            <a:lvl7pPr lvl="6" rtl="0" algn="ctr">
              <a:lnSpc>
                <a:spcPct val="100000"/>
              </a:lnSpc>
              <a:spcBef>
                <a:spcPts val="0"/>
              </a:spcBef>
              <a:spcAft>
                <a:spcPts val="0"/>
              </a:spcAft>
              <a:buSzPts val="1600"/>
              <a:buAutoNum type="arabicPeriod"/>
              <a:defRPr/>
            </a:lvl7pPr>
            <a:lvl8pPr lvl="7" rtl="0" algn="ctr">
              <a:lnSpc>
                <a:spcPct val="100000"/>
              </a:lnSpc>
              <a:spcBef>
                <a:spcPts val="0"/>
              </a:spcBef>
              <a:spcAft>
                <a:spcPts val="0"/>
              </a:spcAft>
              <a:buSzPts val="1600"/>
              <a:buAutoNum type="alphaLcPeriod"/>
              <a:defRPr/>
            </a:lvl8pPr>
            <a:lvl9pPr lvl="8" rtl="0" algn="ctr">
              <a:lnSpc>
                <a:spcPct val="100000"/>
              </a:lnSpc>
              <a:spcBef>
                <a:spcPts val="0"/>
              </a:spcBef>
              <a:spcAft>
                <a:spcPts val="0"/>
              </a:spcAft>
              <a:buSzPts val="1600"/>
              <a:buAutoNum type="romanLcPeriod"/>
              <a:defRPr/>
            </a:lvl9pPr>
          </a:lstStyle>
          <a:p/>
        </p:txBody>
      </p:sp>
      <p:pic>
        <p:nvPicPr>
          <p:cNvPr id="128" name="Google Shape;128;p14"/>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130" name="Google Shape;130;p14"/>
          <p:cNvGrpSpPr/>
          <p:nvPr/>
        </p:nvGrpSpPr>
        <p:grpSpPr>
          <a:xfrm>
            <a:off x="5175469" y="6336175"/>
            <a:ext cx="7013860" cy="517353"/>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33"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35" name="Google Shape;135;p15"/>
          <p:cNvSpPr txBox="1"/>
          <p:nvPr>
            <p:ph type="title"/>
          </p:nvPr>
        </p:nvSpPr>
        <p:spPr>
          <a:xfrm>
            <a:off x="8001833" y="719333"/>
            <a:ext cx="3239100" cy="1437600"/>
          </a:xfrm>
          <a:prstGeom prst="rect">
            <a:avLst/>
          </a:prstGeom>
        </p:spPr>
        <p:txBody>
          <a:bodyPr anchorCtr="0" anchor="b"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36" name="Google Shape;136;p15"/>
          <p:cNvSpPr txBox="1"/>
          <p:nvPr>
            <p:ph idx="1" type="subTitle"/>
          </p:nvPr>
        </p:nvSpPr>
        <p:spPr>
          <a:xfrm>
            <a:off x="8001833" y="2020533"/>
            <a:ext cx="3239100" cy="1646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37" name="Google Shape;137;p15"/>
          <p:cNvSpPr/>
          <p:nvPr>
            <p:ph idx="2" type="pic"/>
          </p:nvPr>
        </p:nvSpPr>
        <p:spPr>
          <a:xfrm>
            <a:off x="950967" y="719333"/>
            <a:ext cx="3734700" cy="5419500"/>
          </a:xfrm>
          <a:prstGeom prst="round2DiagRect">
            <a:avLst>
              <a:gd fmla="val 16667" name="adj1"/>
              <a:gd fmla="val 0" name="adj2"/>
            </a:avLst>
          </a:prstGeom>
          <a:noFill/>
          <a:ln>
            <a:noFill/>
          </a:ln>
        </p:spPr>
      </p:sp>
      <p:sp>
        <p:nvSpPr>
          <p:cNvPr id="138" name="Google Shape;138;p15"/>
          <p:cNvSpPr/>
          <p:nvPr>
            <p:ph idx="3" type="pic"/>
          </p:nvPr>
        </p:nvSpPr>
        <p:spPr>
          <a:xfrm>
            <a:off x="4794100" y="719333"/>
            <a:ext cx="2921700" cy="3104400"/>
          </a:xfrm>
          <a:prstGeom prst="round2DiagRect">
            <a:avLst>
              <a:gd fmla="val 16667" name="adj1"/>
              <a:gd fmla="val 0" name="adj2"/>
            </a:avLst>
          </a:prstGeom>
          <a:noFill/>
          <a:ln>
            <a:noFill/>
          </a:ln>
        </p:spPr>
      </p:sp>
      <p:sp>
        <p:nvSpPr>
          <p:cNvPr id="139" name="Google Shape;139;p15"/>
          <p:cNvSpPr/>
          <p:nvPr>
            <p:ph idx="4" type="pic"/>
          </p:nvPr>
        </p:nvSpPr>
        <p:spPr>
          <a:xfrm>
            <a:off x="4794100" y="3938367"/>
            <a:ext cx="6446700" cy="2200500"/>
          </a:xfrm>
          <a:prstGeom prst="round2DiagRect">
            <a:avLst>
              <a:gd fmla="val 16667" name="adj1"/>
              <a:gd fmla="val 0" name="adj2"/>
            </a:avLst>
          </a:prstGeom>
          <a:noFill/>
          <a:ln>
            <a:noFill/>
          </a:ln>
        </p:spPr>
      </p:sp>
      <p:pic>
        <p:nvPicPr>
          <p:cNvPr id="140" name="Google Shape;140;p15"/>
          <p:cNvPicPr preferRelativeResize="0"/>
          <p:nvPr/>
        </p:nvPicPr>
        <p:blipFill rotWithShape="1">
          <a:blip r:embed="rId3">
            <a:alphaModFix/>
          </a:blip>
          <a:srcRect b="129" l="73637" r="0" t="129"/>
          <a:stretch/>
        </p:blipFill>
        <p:spPr>
          <a:xfrm>
            <a:off x="13652" y="4496600"/>
            <a:ext cx="603431" cy="1743935"/>
          </a:xfrm>
          <a:prstGeom prst="rect">
            <a:avLst/>
          </a:prstGeom>
          <a:noFill/>
          <a:ln>
            <a:noFill/>
          </a:ln>
        </p:spPr>
      </p:pic>
      <p:grpSp>
        <p:nvGrpSpPr>
          <p:cNvPr id="141" name="Google Shape;141;p15"/>
          <p:cNvGrpSpPr/>
          <p:nvPr/>
        </p:nvGrpSpPr>
        <p:grpSpPr>
          <a:xfrm>
            <a:off x="-1" y="2800"/>
            <a:ext cx="12191696" cy="6855012"/>
            <a:chOff x="-1" y="2100"/>
            <a:chExt cx="9144001" cy="5141388"/>
          </a:xfrm>
        </p:grpSpPr>
        <p:pic>
          <p:nvPicPr>
            <p:cNvPr id="142" name="Google Shape;142;p15"/>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143" name="Google Shape;143;p15"/>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144" name="Google Shape;144;p15"/>
          <p:cNvGrpSpPr/>
          <p:nvPr/>
        </p:nvGrpSpPr>
        <p:grpSpPr>
          <a:xfrm>
            <a:off x="7141858" y="6336175"/>
            <a:ext cx="5047471" cy="517353"/>
            <a:chOff x="5356527" y="4752250"/>
            <a:chExt cx="3785698" cy="388025"/>
          </a:xfrm>
        </p:grpSpPr>
        <p:pic>
          <p:nvPicPr>
            <p:cNvPr id="145" name="Google Shape;145;p15"/>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46" name="Google Shape;146;p15"/>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47" name="Shape 147"/>
        <p:cNvGrpSpPr/>
        <p:nvPr/>
      </p:nvGrpSpPr>
      <p:grpSpPr>
        <a:xfrm>
          <a:off x="0" y="0"/>
          <a:ext cx="0" cy="0"/>
          <a:chOff x="0" y="0"/>
          <a:chExt cx="0" cy="0"/>
        </a:xfrm>
      </p:grpSpPr>
      <p:pic>
        <p:nvPicPr>
          <p:cNvPr id="148" name="Google Shape;148;p1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49" name="Google Shape;149;p16"/>
          <p:cNvSpPr txBox="1"/>
          <p:nvPr>
            <p:ph type="title"/>
          </p:nvPr>
        </p:nvSpPr>
        <p:spPr>
          <a:xfrm>
            <a:off x="960000" y="853440"/>
            <a:ext cx="4313100" cy="14823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50" name="Google Shape;150;p16"/>
          <p:cNvSpPr txBox="1"/>
          <p:nvPr>
            <p:ph idx="1" type="body"/>
          </p:nvPr>
        </p:nvSpPr>
        <p:spPr>
          <a:xfrm>
            <a:off x="960000" y="2802500"/>
            <a:ext cx="4313100" cy="1665900"/>
          </a:xfrm>
          <a:prstGeom prst="rect">
            <a:avLst/>
          </a:prstGeom>
        </p:spPr>
        <p:txBody>
          <a:bodyPr anchorCtr="0" anchor="t" bIns="121900" lIns="121900" spcFirstLastPara="1" rIns="121900" wrap="square" tIns="121900">
            <a:noAutofit/>
          </a:bodyPr>
          <a:lstStyle>
            <a:lvl1pPr indent="-330200" lvl="0" marL="457200" rtl="0">
              <a:lnSpc>
                <a:spcPct val="100000"/>
              </a:lnSpc>
              <a:spcBef>
                <a:spcPts val="0"/>
              </a:spcBef>
              <a:spcAft>
                <a:spcPts val="0"/>
              </a:spcAft>
              <a:buSzPts val="1600"/>
              <a:buFont typeface="Nunito Light"/>
              <a:buChar char="●"/>
              <a:defRPr/>
            </a:lvl1pPr>
            <a:lvl2pPr indent="-330200" lvl="1" marL="914400" rtl="0">
              <a:lnSpc>
                <a:spcPct val="100000"/>
              </a:lnSpc>
              <a:spcBef>
                <a:spcPts val="0"/>
              </a:spcBef>
              <a:spcAft>
                <a:spcPts val="0"/>
              </a:spcAft>
              <a:buSzPts val="1600"/>
              <a:buFont typeface="Nunito Light"/>
              <a:buChar char="○"/>
              <a:defRPr/>
            </a:lvl2pPr>
            <a:lvl3pPr indent="-330200" lvl="2" marL="1371600" rtl="0">
              <a:lnSpc>
                <a:spcPct val="100000"/>
              </a:lnSpc>
              <a:spcBef>
                <a:spcPts val="0"/>
              </a:spcBef>
              <a:spcAft>
                <a:spcPts val="0"/>
              </a:spcAft>
              <a:buSzPts val="1600"/>
              <a:buFont typeface="Nunito Light"/>
              <a:buChar char="■"/>
              <a:defRPr/>
            </a:lvl3pPr>
            <a:lvl4pPr indent="-330200" lvl="3" marL="1828800" rtl="0">
              <a:lnSpc>
                <a:spcPct val="100000"/>
              </a:lnSpc>
              <a:spcBef>
                <a:spcPts val="0"/>
              </a:spcBef>
              <a:spcAft>
                <a:spcPts val="0"/>
              </a:spcAft>
              <a:buSzPts val="1600"/>
              <a:buFont typeface="Nunito Light"/>
              <a:buChar char="●"/>
              <a:defRPr/>
            </a:lvl4pPr>
            <a:lvl5pPr indent="-330200" lvl="4" marL="2286000" rtl="0">
              <a:lnSpc>
                <a:spcPct val="100000"/>
              </a:lnSpc>
              <a:spcBef>
                <a:spcPts val="0"/>
              </a:spcBef>
              <a:spcAft>
                <a:spcPts val="0"/>
              </a:spcAft>
              <a:buSzPts val="1600"/>
              <a:buFont typeface="Nunito Light"/>
              <a:buChar char="○"/>
              <a:defRPr/>
            </a:lvl5pPr>
            <a:lvl6pPr indent="-330200" lvl="5" marL="2743200" rtl="0">
              <a:lnSpc>
                <a:spcPct val="100000"/>
              </a:lnSpc>
              <a:spcBef>
                <a:spcPts val="0"/>
              </a:spcBef>
              <a:spcAft>
                <a:spcPts val="0"/>
              </a:spcAft>
              <a:buSzPts val="1600"/>
              <a:buFont typeface="Nunito Light"/>
              <a:buChar char="■"/>
              <a:defRPr/>
            </a:lvl6pPr>
            <a:lvl7pPr indent="-330200" lvl="6" marL="3200400" rtl="0">
              <a:lnSpc>
                <a:spcPct val="100000"/>
              </a:lnSpc>
              <a:spcBef>
                <a:spcPts val="0"/>
              </a:spcBef>
              <a:spcAft>
                <a:spcPts val="0"/>
              </a:spcAft>
              <a:buSzPts val="1600"/>
              <a:buFont typeface="Nunito Light"/>
              <a:buChar char="●"/>
              <a:defRPr/>
            </a:lvl7pPr>
            <a:lvl8pPr indent="-330200" lvl="7" marL="3657600" rtl="0">
              <a:lnSpc>
                <a:spcPct val="100000"/>
              </a:lnSpc>
              <a:spcBef>
                <a:spcPts val="0"/>
              </a:spcBef>
              <a:spcAft>
                <a:spcPts val="0"/>
              </a:spcAft>
              <a:buSzPts val="1600"/>
              <a:buFont typeface="Nunito Light"/>
              <a:buChar char="○"/>
              <a:defRPr/>
            </a:lvl8pPr>
            <a:lvl9pPr indent="-330200" lvl="8" marL="4114800" rtl="0">
              <a:lnSpc>
                <a:spcPct val="100000"/>
              </a:lnSpc>
              <a:spcBef>
                <a:spcPts val="0"/>
              </a:spcBef>
              <a:spcAft>
                <a:spcPts val="0"/>
              </a:spcAft>
              <a:buSzPts val="1600"/>
              <a:buFont typeface="Nunito Light"/>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53" name="Google Shape;153;p17"/>
          <p:cNvSpPr txBox="1"/>
          <p:nvPr>
            <p:ph type="title"/>
          </p:nvPr>
        </p:nvSpPr>
        <p:spPr>
          <a:xfrm>
            <a:off x="960000" y="717989"/>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54" name="Google Shape;154;p17"/>
          <p:cNvSpPr txBox="1"/>
          <p:nvPr>
            <p:ph idx="1" type="subTitle"/>
          </p:nvPr>
        </p:nvSpPr>
        <p:spPr>
          <a:xfrm>
            <a:off x="946333" y="3515467"/>
            <a:ext cx="2967600" cy="26232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5" name="Google Shape;155;p17"/>
          <p:cNvSpPr txBox="1"/>
          <p:nvPr>
            <p:ph idx="2" type="subTitle"/>
          </p:nvPr>
        </p:nvSpPr>
        <p:spPr>
          <a:xfrm>
            <a:off x="4609884" y="3515467"/>
            <a:ext cx="2967600" cy="26232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6" name="Google Shape;156;p17"/>
          <p:cNvSpPr txBox="1"/>
          <p:nvPr>
            <p:ph idx="3" type="subTitle"/>
          </p:nvPr>
        </p:nvSpPr>
        <p:spPr>
          <a:xfrm>
            <a:off x="8273434" y="3515467"/>
            <a:ext cx="2967600" cy="26232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7" name="Google Shape;157;p17"/>
          <p:cNvSpPr txBox="1"/>
          <p:nvPr>
            <p:ph idx="4" type="subTitle"/>
          </p:nvPr>
        </p:nvSpPr>
        <p:spPr>
          <a:xfrm>
            <a:off x="946344" y="2764388"/>
            <a:ext cx="2967600" cy="9444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58" name="Google Shape;158;p17"/>
          <p:cNvSpPr txBox="1"/>
          <p:nvPr>
            <p:ph idx="5" type="subTitle"/>
          </p:nvPr>
        </p:nvSpPr>
        <p:spPr>
          <a:xfrm>
            <a:off x="4612212" y="2764388"/>
            <a:ext cx="2967600" cy="9444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59" name="Google Shape;159;p17"/>
          <p:cNvSpPr txBox="1"/>
          <p:nvPr>
            <p:ph idx="6" type="subTitle"/>
          </p:nvPr>
        </p:nvSpPr>
        <p:spPr>
          <a:xfrm>
            <a:off x="8273446" y="2764388"/>
            <a:ext cx="2967600" cy="9444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pic>
        <p:nvPicPr>
          <p:cNvPr id="160" name="Google Shape;160;p17"/>
          <p:cNvPicPr preferRelativeResize="0"/>
          <p:nvPr/>
        </p:nvPicPr>
        <p:blipFill>
          <a:blip r:embed="rId3">
            <a:alphaModFix/>
          </a:blip>
          <a:stretch>
            <a:fillRect/>
          </a:stretch>
        </p:blipFill>
        <p:spPr>
          <a:xfrm rot="5400000">
            <a:off x="10894932" y="5560967"/>
            <a:ext cx="1297034" cy="1297034"/>
          </a:xfrm>
          <a:prstGeom prst="rect">
            <a:avLst/>
          </a:prstGeom>
          <a:noFill/>
          <a:ln>
            <a:noFill/>
          </a:ln>
        </p:spPr>
      </p:pic>
      <p:grpSp>
        <p:nvGrpSpPr>
          <p:cNvPr id="161" name="Google Shape;161;p17"/>
          <p:cNvGrpSpPr/>
          <p:nvPr/>
        </p:nvGrpSpPr>
        <p:grpSpPr>
          <a:xfrm flipH="1">
            <a:off x="3494184" y="0"/>
            <a:ext cx="8697818" cy="493188"/>
            <a:chOff x="0" y="0"/>
            <a:chExt cx="6523526" cy="369900"/>
          </a:xfrm>
        </p:grpSpPr>
        <p:pic>
          <p:nvPicPr>
            <p:cNvPr id="162" name="Google Shape;162;p17"/>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63" name="Google Shape;163;p17"/>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4" name="Shape 164"/>
        <p:cNvGrpSpPr/>
        <p:nvPr/>
      </p:nvGrpSpPr>
      <p:grpSpPr>
        <a:xfrm>
          <a:off x="0" y="0"/>
          <a:ext cx="0" cy="0"/>
          <a:chOff x="0" y="0"/>
          <a:chExt cx="0" cy="0"/>
        </a:xfrm>
      </p:grpSpPr>
      <p:pic>
        <p:nvPicPr>
          <p:cNvPr id="165" name="Google Shape;165;p1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66" name="Google Shape;166;p18"/>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67" name="Google Shape;167;p18"/>
          <p:cNvSpPr txBox="1"/>
          <p:nvPr>
            <p:ph idx="1" type="subTitle"/>
          </p:nvPr>
        </p:nvSpPr>
        <p:spPr>
          <a:xfrm>
            <a:off x="960000" y="2239133"/>
            <a:ext cx="4732800" cy="161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8" name="Google Shape;168;p18"/>
          <p:cNvSpPr txBox="1"/>
          <p:nvPr>
            <p:ph idx="2" type="subTitle"/>
          </p:nvPr>
        </p:nvSpPr>
        <p:spPr>
          <a:xfrm>
            <a:off x="6508221" y="2239133"/>
            <a:ext cx="4732800" cy="161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9" name="Google Shape;169;p18"/>
          <p:cNvSpPr txBox="1"/>
          <p:nvPr>
            <p:ph idx="3" type="subTitle"/>
          </p:nvPr>
        </p:nvSpPr>
        <p:spPr>
          <a:xfrm>
            <a:off x="960000" y="4528267"/>
            <a:ext cx="4732800" cy="161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 name="Google Shape;170;p18"/>
          <p:cNvSpPr txBox="1"/>
          <p:nvPr>
            <p:ph idx="4" type="subTitle"/>
          </p:nvPr>
        </p:nvSpPr>
        <p:spPr>
          <a:xfrm>
            <a:off x="6508221" y="4528267"/>
            <a:ext cx="4732800" cy="16104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1" name="Google Shape;171;p18"/>
          <p:cNvSpPr txBox="1"/>
          <p:nvPr>
            <p:ph idx="5" type="subTitle"/>
          </p:nvPr>
        </p:nvSpPr>
        <p:spPr>
          <a:xfrm>
            <a:off x="960000" y="1906515"/>
            <a:ext cx="4732800" cy="5001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72" name="Google Shape;172;p18"/>
          <p:cNvSpPr txBox="1"/>
          <p:nvPr>
            <p:ph idx="6" type="subTitle"/>
          </p:nvPr>
        </p:nvSpPr>
        <p:spPr>
          <a:xfrm>
            <a:off x="960000" y="4195881"/>
            <a:ext cx="4732800" cy="5001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73" name="Google Shape;173;p18"/>
          <p:cNvSpPr txBox="1"/>
          <p:nvPr>
            <p:ph idx="7" type="subTitle"/>
          </p:nvPr>
        </p:nvSpPr>
        <p:spPr>
          <a:xfrm>
            <a:off x="6508170" y="1906515"/>
            <a:ext cx="4732800" cy="5001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74" name="Google Shape;174;p18"/>
          <p:cNvSpPr txBox="1"/>
          <p:nvPr>
            <p:ph idx="8" type="subTitle"/>
          </p:nvPr>
        </p:nvSpPr>
        <p:spPr>
          <a:xfrm>
            <a:off x="6508173" y="4195881"/>
            <a:ext cx="4732800" cy="5001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grpSp>
        <p:nvGrpSpPr>
          <p:cNvPr id="175" name="Google Shape;175;p18"/>
          <p:cNvGrpSpPr/>
          <p:nvPr/>
        </p:nvGrpSpPr>
        <p:grpSpPr>
          <a:xfrm>
            <a:off x="-1" y="-6292"/>
            <a:ext cx="12191696" cy="6864104"/>
            <a:chOff x="-1" y="-4719"/>
            <a:chExt cx="9144001" cy="5148207"/>
          </a:xfrm>
        </p:grpSpPr>
        <p:pic>
          <p:nvPicPr>
            <p:cNvPr id="176" name="Google Shape;176;p18"/>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177" name="Google Shape;177;p18"/>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178" name="Google Shape;178;p18"/>
          <p:cNvGrpSpPr/>
          <p:nvPr/>
        </p:nvGrpSpPr>
        <p:grpSpPr>
          <a:xfrm rot="10800000">
            <a:off x="305" y="-6126"/>
            <a:ext cx="6508068" cy="487588"/>
            <a:chOff x="4261050" y="4610675"/>
            <a:chExt cx="4881173" cy="365700"/>
          </a:xfrm>
        </p:grpSpPr>
        <p:pic>
          <p:nvPicPr>
            <p:cNvPr id="179" name="Google Shape;179;p1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180" name="Google Shape;180;p1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1" name="Shape 181"/>
        <p:cNvGrpSpPr/>
        <p:nvPr/>
      </p:nvGrpSpPr>
      <p:grpSpPr>
        <a:xfrm>
          <a:off x="0" y="0"/>
          <a:ext cx="0" cy="0"/>
          <a:chOff x="0" y="0"/>
          <a:chExt cx="0" cy="0"/>
        </a:xfrm>
      </p:grpSpPr>
      <p:pic>
        <p:nvPicPr>
          <p:cNvPr id="182" name="Google Shape;182;p1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183" name="Google Shape;183;p19"/>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84" name="Google Shape;184;p19"/>
          <p:cNvSpPr txBox="1"/>
          <p:nvPr>
            <p:ph idx="1" type="subTitle"/>
          </p:nvPr>
        </p:nvSpPr>
        <p:spPr>
          <a:xfrm>
            <a:off x="960100" y="2243328"/>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5" name="Google Shape;185;p19"/>
          <p:cNvSpPr txBox="1"/>
          <p:nvPr>
            <p:ph idx="2" type="subTitle"/>
          </p:nvPr>
        </p:nvSpPr>
        <p:spPr>
          <a:xfrm>
            <a:off x="4525174" y="2243328"/>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6" name="Google Shape;186;p19"/>
          <p:cNvSpPr txBox="1"/>
          <p:nvPr>
            <p:ph idx="3" type="subTitle"/>
          </p:nvPr>
        </p:nvSpPr>
        <p:spPr>
          <a:xfrm>
            <a:off x="960100" y="4531409"/>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7" name="Google Shape;187;p19"/>
          <p:cNvSpPr txBox="1"/>
          <p:nvPr>
            <p:ph idx="4" type="subTitle"/>
          </p:nvPr>
        </p:nvSpPr>
        <p:spPr>
          <a:xfrm>
            <a:off x="4525174" y="4531409"/>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8" name="Google Shape;188;p19"/>
          <p:cNvSpPr txBox="1"/>
          <p:nvPr>
            <p:ph idx="5" type="subTitle"/>
          </p:nvPr>
        </p:nvSpPr>
        <p:spPr>
          <a:xfrm>
            <a:off x="8090248" y="2243328"/>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9" name="Google Shape;189;p19"/>
          <p:cNvSpPr txBox="1"/>
          <p:nvPr>
            <p:ph idx="6" type="subTitle"/>
          </p:nvPr>
        </p:nvSpPr>
        <p:spPr>
          <a:xfrm>
            <a:off x="8090248" y="4531409"/>
            <a:ext cx="3150900" cy="15513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0" name="Google Shape;190;p19"/>
          <p:cNvSpPr txBox="1"/>
          <p:nvPr>
            <p:ph idx="7" type="subTitle"/>
          </p:nvPr>
        </p:nvSpPr>
        <p:spPr>
          <a:xfrm>
            <a:off x="960100" y="1901952"/>
            <a:ext cx="31509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91" name="Google Shape;191;p19"/>
          <p:cNvSpPr txBox="1"/>
          <p:nvPr>
            <p:ph idx="8" type="subTitle"/>
          </p:nvPr>
        </p:nvSpPr>
        <p:spPr>
          <a:xfrm>
            <a:off x="4527174" y="1901952"/>
            <a:ext cx="31467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92" name="Google Shape;192;p19"/>
          <p:cNvSpPr txBox="1"/>
          <p:nvPr>
            <p:ph idx="9" type="subTitle"/>
          </p:nvPr>
        </p:nvSpPr>
        <p:spPr>
          <a:xfrm>
            <a:off x="8090248" y="1901952"/>
            <a:ext cx="31467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93" name="Google Shape;193;p19"/>
          <p:cNvSpPr txBox="1"/>
          <p:nvPr>
            <p:ph idx="13" type="subTitle"/>
          </p:nvPr>
        </p:nvSpPr>
        <p:spPr>
          <a:xfrm>
            <a:off x="960100" y="4194048"/>
            <a:ext cx="31509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94" name="Google Shape;194;p19"/>
          <p:cNvSpPr txBox="1"/>
          <p:nvPr>
            <p:ph idx="14" type="subTitle"/>
          </p:nvPr>
        </p:nvSpPr>
        <p:spPr>
          <a:xfrm>
            <a:off x="4525174" y="4194054"/>
            <a:ext cx="31467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195" name="Google Shape;195;p19"/>
          <p:cNvSpPr txBox="1"/>
          <p:nvPr>
            <p:ph idx="15" type="subTitle"/>
          </p:nvPr>
        </p:nvSpPr>
        <p:spPr>
          <a:xfrm>
            <a:off x="8090248" y="4194054"/>
            <a:ext cx="3146700" cy="502800"/>
          </a:xfrm>
          <a:prstGeom prst="rect">
            <a:avLst/>
          </a:prstGeom>
        </p:spPr>
        <p:txBody>
          <a:bodyPr anchorCtr="0" anchor="b" bIns="121900" lIns="121900" spcFirstLastPara="1" rIns="121900" wrap="square" tIns="121900">
            <a:noAutofit/>
          </a:bodyPr>
          <a:lstStyle>
            <a:lvl1pPr lvl="0" rtl="0">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pic>
        <p:nvPicPr>
          <p:cNvPr id="196" name="Google Shape;196;p19"/>
          <p:cNvPicPr preferRelativeResize="0"/>
          <p:nvPr/>
        </p:nvPicPr>
        <p:blipFill rotWithShape="1">
          <a:blip r:embed="rId3">
            <a:alphaModFix/>
          </a:blip>
          <a:srcRect b="22414" l="68148" r="0" t="0"/>
          <a:stretch/>
        </p:blipFill>
        <p:spPr>
          <a:xfrm rot="10800000">
            <a:off x="11441131" y="85835"/>
            <a:ext cx="750835" cy="1397098"/>
          </a:xfrm>
          <a:prstGeom prst="rect">
            <a:avLst/>
          </a:prstGeom>
          <a:noFill/>
          <a:ln>
            <a:noFill/>
          </a:ln>
        </p:spPr>
      </p:pic>
      <p:pic>
        <p:nvPicPr>
          <p:cNvPr id="197" name="Google Shape;197;p19"/>
          <p:cNvPicPr preferRelativeResize="0"/>
          <p:nvPr/>
        </p:nvPicPr>
        <p:blipFill>
          <a:blip r:embed="rId4">
            <a:alphaModFix/>
          </a:blip>
          <a:stretch>
            <a:fillRect/>
          </a:stretch>
        </p:blipFill>
        <p:spPr>
          <a:xfrm rot="5400000">
            <a:off x="10894966" y="5560967"/>
            <a:ext cx="1297034" cy="129703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8" name="Shape 198"/>
        <p:cNvGrpSpPr/>
        <p:nvPr/>
      </p:nvGrpSpPr>
      <p:grpSpPr>
        <a:xfrm>
          <a:off x="0" y="0"/>
          <a:ext cx="0" cy="0"/>
          <a:chOff x="0" y="0"/>
          <a:chExt cx="0" cy="0"/>
        </a:xfrm>
      </p:grpSpPr>
      <p:pic>
        <p:nvPicPr>
          <p:cNvPr id="199" name="Google Shape;199;p2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00" name="Google Shape;200;p20"/>
          <p:cNvSpPr txBox="1"/>
          <p:nvPr>
            <p:ph hasCustomPrompt="1" type="title"/>
          </p:nvPr>
        </p:nvSpPr>
        <p:spPr>
          <a:xfrm>
            <a:off x="4133183" y="2726839"/>
            <a:ext cx="3925500" cy="1025100"/>
          </a:xfrm>
          <a:prstGeom prst="rect">
            <a:avLst/>
          </a:prstGeom>
          <a:noFill/>
        </p:spPr>
        <p:txBody>
          <a:bodyPr anchorCtr="0" anchor="b" bIns="121900" lIns="121900" spcFirstLastPara="1" rIns="121900" wrap="square" tIns="121900">
            <a:noAutofit/>
          </a:bodyPr>
          <a:lstStyle>
            <a:lvl1pPr lvl="0" rtl="0" algn="ctr">
              <a:spcBef>
                <a:spcPts val="0"/>
              </a:spcBef>
              <a:spcAft>
                <a:spcPts val="0"/>
              </a:spcAft>
              <a:buClr>
                <a:schemeClr val="lt1"/>
              </a:buClr>
              <a:buSzPts val="8000"/>
              <a:buNone/>
              <a:defRPr sz="5300"/>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01" name="Google Shape;201;p20"/>
          <p:cNvSpPr txBox="1"/>
          <p:nvPr>
            <p:ph idx="1" type="subTitle"/>
          </p:nvPr>
        </p:nvSpPr>
        <p:spPr>
          <a:xfrm>
            <a:off x="4133197" y="3650433"/>
            <a:ext cx="3925500" cy="479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Clr>
                <a:schemeClr val="dk1"/>
              </a:buClr>
              <a:buSzPts val="1600"/>
              <a:buFont typeface="PT Sans"/>
              <a:buNone/>
              <a:defRPr>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0"/>
              </a:spcBef>
              <a:spcAft>
                <a:spcPts val="0"/>
              </a:spcAft>
              <a:buClr>
                <a:schemeClr val="dk1"/>
              </a:buClr>
              <a:buSzPts val="1600"/>
              <a:buNone/>
              <a:defRPr>
                <a:solidFill>
                  <a:schemeClr val="dk1"/>
                </a:solidFill>
              </a:defRPr>
            </a:lvl3pPr>
            <a:lvl4pPr lvl="3"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202" name="Google Shape;202;p20"/>
          <p:cNvSpPr txBox="1"/>
          <p:nvPr>
            <p:ph hasCustomPrompt="1" idx="2" type="title"/>
          </p:nvPr>
        </p:nvSpPr>
        <p:spPr>
          <a:xfrm>
            <a:off x="4133206" y="893250"/>
            <a:ext cx="3925500" cy="1025100"/>
          </a:xfrm>
          <a:prstGeom prst="rect">
            <a:avLst/>
          </a:prstGeom>
          <a:noFill/>
        </p:spPr>
        <p:txBody>
          <a:bodyPr anchorCtr="0" anchor="b" bIns="121900" lIns="121900" spcFirstLastPara="1" rIns="121900" wrap="square" tIns="121900">
            <a:noAutofit/>
          </a:bodyPr>
          <a:lstStyle>
            <a:lvl1pPr lvl="0" rtl="0" algn="ctr">
              <a:spcBef>
                <a:spcPts val="0"/>
              </a:spcBef>
              <a:spcAft>
                <a:spcPts val="0"/>
              </a:spcAft>
              <a:buClr>
                <a:schemeClr val="lt1"/>
              </a:buClr>
              <a:buSzPts val="8000"/>
              <a:buNone/>
              <a:defRPr sz="5300"/>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03" name="Google Shape;203;p20"/>
          <p:cNvSpPr txBox="1"/>
          <p:nvPr>
            <p:ph idx="3" type="subTitle"/>
          </p:nvPr>
        </p:nvSpPr>
        <p:spPr>
          <a:xfrm>
            <a:off x="4133206" y="1816861"/>
            <a:ext cx="3925500" cy="479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Clr>
                <a:schemeClr val="dk1"/>
              </a:buClr>
              <a:buSzPts val="1600"/>
              <a:buFont typeface="PT Sans"/>
              <a:buNone/>
              <a:defRPr>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0"/>
              </a:spcBef>
              <a:spcAft>
                <a:spcPts val="0"/>
              </a:spcAft>
              <a:buClr>
                <a:schemeClr val="dk1"/>
              </a:buClr>
              <a:buSzPts val="1600"/>
              <a:buNone/>
              <a:defRPr>
                <a:solidFill>
                  <a:schemeClr val="dk1"/>
                </a:solidFill>
              </a:defRPr>
            </a:lvl3pPr>
            <a:lvl4pPr lvl="3"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204" name="Google Shape;204;p20"/>
          <p:cNvSpPr txBox="1"/>
          <p:nvPr>
            <p:ph hasCustomPrompt="1" idx="4" type="title"/>
          </p:nvPr>
        </p:nvSpPr>
        <p:spPr>
          <a:xfrm>
            <a:off x="4133194" y="4560422"/>
            <a:ext cx="3925500" cy="1025100"/>
          </a:xfrm>
          <a:prstGeom prst="rect">
            <a:avLst/>
          </a:prstGeom>
          <a:noFill/>
        </p:spPr>
        <p:txBody>
          <a:bodyPr anchorCtr="0" anchor="b" bIns="121900" lIns="121900" spcFirstLastPara="1" rIns="121900" wrap="square" tIns="121900">
            <a:noAutofit/>
          </a:bodyPr>
          <a:lstStyle>
            <a:lvl1pPr lvl="0" rtl="0" algn="ctr">
              <a:spcBef>
                <a:spcPts val="0"/>
              </a:spcBef>
              <a:spcAft>
                <a:spcPts val="0"/>
              </a:spcAft>
              <a:buClr>
                <a:schemeClr val="lt1"/>
              </a:buClr>
              <a:buSzPts val="8000"/>
              <a:buNone/>
              <a:defRPr sz="5300"/>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05" name="Google Shape;205;p20"/>
          <p:cNvSpPr txBox="1"/>
          <p:nvPr>
            <p:ph idx="5" type="subTitle"/>
          </p:nvPr>
        </p:nvSpPr>
        <p:spPr>
          <a:xfrm>
            <a:off x="4133208" y="5484017"/>
            <a:ext cx="3925500" cy="4791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Clr>
                <a:schemeClr val="dk1"/>
              </a:buClr>
              <a:buSzPts val="1600"/>
              <a:buFont typeface="PT Sans"/>
              <a:buNone/>
              <a:defRPr>
                <a:solidFill>
                  <a:schemeClr val="dk1"/>
                </a:solidFill>
              </a:defRPr>
            </a:lvl1pPr>
            <a:lvl2pPr lvl="1" rtl="0" algn="ctr">
              <a:lnSpc>
                <a:spcPct val="100000"/>
              </a:lnSpc>
              <a:spcBef>
                <a:spcPts val="0"/>
              </a:spcBef>
              <a:spcAft>
                <a:spcPts val="0"/>
              </a:spcAft>
              <a:buClr>
                <a:schemeClr val="dk1"/>
              </a:buClr>
              <a:buSzPts val="1600"/>
              <a:buNone/>
              <a:defRPr>
                <a:solidFill>
                  <a:schemeClr val="dk1"/>
                </a:solidFill>
              </a:defRPr>
            </a:lvl2pPr>
            <a:lvl3pPr lvl="2" rtl="0" algn="ctr">
              <a:lnSpc>
                <a:spcPct val="100000"/>
              </a:lnSpc>
              <a:spcBef>
                <a:spcPts val="0"/>
              </a:spcBef>
              <a:spcAft>
                <a:spcPts val="0"/>
              </a:spcAft>
              <a:buClr>
                <a:schemeClr val="dk1"/>
              </a:buClr>
              <a:buSzPts val="1600"/>
              <a:buNone/>
              <a:defRPr>
                <a:solidFill>
                  <a:schemeClr val="dk1"/>
                </a:solidFill>
              </a:defRPr>
            </a:lvl3pPr>
            <a:lvl4pPr lvl="3"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grpSp>
        <p:nvGrpSpPr>
          <p:cNvPr id="206" name="Google Shape;206;p20"/>
          <p:cNvGrpSpPr/>
          <p:nvPr/>
        </p:nvGrpSpPr>
        <p:grpSpPr>
          <a:xfrm>
            <a:off x="0" y="0"/>
            <a:ext cx="12198420" cy="6871706"/>
            <a:chOff x="0" y="0"/>
            <a:chExt cx="9149044" cy="5153909"/>
          </a:xfrm>
        </p:grpSpPr>
        <p:grpSp>
          <p:nvGrpSpPr>
            <p:cNvPr id="207" name="Google Shape;207;p20"/>
            <p:cNvGrpSpPr/>
            <p:nvPr/>
          </p:nvGrpSpPr>
          <p:grpSpPr>
            <a:xfrm>
              <a:off x="2633519" y="4796608"/>
              <a:ext cx="6515525" cy="357300"/>
              <a:chOff x="2633519" y="4796608"/>
              <a:chExt cx="6515525" cy="357300"/>
            </a:xfrm>
          </p:grpSpPr>
          <p:pic>
            <p:nvPicPr>
              <p:cNvPr id="208" name="Google Shape;208;p20"/>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09" name="Google Shape;209;p20"/>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10" name="Google Shape;210;p20"/>
            <p:cNvGrpSpPr/>
            <p:nvPr/>
          </p:nvGrpSpPr>
          <p:grpSpPr>
            <a:xfrm>
              <a:off x="0" y="0"/>
              <a:ext cx="6523526" cy="359400"/>
              <a:chOff x="0" y="0"/>
              <a:chExt cx="6523526" cy="359400"/>
            </a:xfrm>
          </p:grpSpPr>
          <p:pic>
            <p:nvPicPr>
              <p:cNvPr id="211" name="Google Shape;211;p20"/>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12" name="Google Shape;212;p20"/>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13" name="Google Shape;213;p20"/>
          <p:cNvPicPr preferRelativeResize="0"/>
          <p:nvPr/>
        </p:nvPicPr>
        <p:blipFill rotWithShape="1">
          <a:blip r:embed="rId6">
            <a:alphaModFix/>
          </a:blip>
          <a:srcRect b="129" l="0" r="0" t="129"/>
          <a:stretch/>
        </p:blipFill>
        <p:spPr>
          <a:xfrm rot="5400000">
            <a:off x="-170898" y="4750072"/>
            <a:ext cx="2288928" cy="174392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24" name="Google Shape;24;p3"/>
          <p:cNvPicPr preferRelativeResize="0"/>
          <p:nvPr/>
        </p:nvPicPr>
        <p:blipFill>
          <a:blip r:embed="rId3">
            <a:alphaModFix/>
          </a:blip>
          <a:stretch>
            <a:fillRect/>
          </a:stretch>
        </p:blipFill>
        <p:spPr>
          <a:xfrm>
            <a:off x="10894967" y="0"/>
            <a:ext cx="1297034" cy="1297034"/>
          </a:xfrm>
          <a:prstGeom prst="rect">
            <a:avLst/>
          </a:prstGeom>
          <a:noFill/>
          <a:ln>
            <a:noFill/>
          </a:ln>
        </p:spPr>
      </p:pic>
      <p:grpSp>
        <p:nvGrpSpPr>
          <p:cNvPr id="25" name="Google Shape;25;p3"/>
          <p:cNvGrpSpPr/>
          <p:nvPr/>
        </p:nvGrpSpPr>
        <p:grpSpPr>
          <a:xfrm>
            <a:off x="5737450" y="6156505"/>
            <a:ext cx="6460971" cy="706116"/>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p:nvPr>
            <p:ph type="title"/>
          </p:nvPr>
        </p:nvSpPr>
        <p:spPr>
          <a:xfrm>
            <a:off x="5396233" y="3212867"/>
            <a:ext cx="5844900" cy="1855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800"/>
              <a:buNone/>
              <a:defRPr sz="53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9" name="Google Shape;29;p3"/>
          <p:cNvSpPr txBox="1"/>
          <p:nvPr>
            <p:ph hasCustomPrompt="1" idx="2" type="title"/>
          </p:nvPr>
        </p:nvSpPr>
        <p:spPr>
          <a:xfrm>
            <a:off x="7587033" y="1383133"/>
            <a:ext cx="1463100" cy="1463100"/>
          </a:xfrm>
          <a:prstGeom prst="rect">
            <a:avLst/>
          </a:prstGeom>
          <a:solidFill>
            <a:schemeClr val="lt2"/>
          </a:solidFill>
        </p:spPr>
        <p:txBody>
          <a:bodyPr anchorCtr="0" anchor="ctr" bIns="121900" lIns="121900" spcFirstLastPara="1" rIns="121900" wrap="square" tIns="121900">
            <a:noAutofit/>
          </a:bodyPr>
          <a:lstStyle>
            <a:lvl1pPr lvl="0" rtl="0" algn="ctr">
              <a:spcBef>
                <a:spcPts val="0"/>
              </a:spcBef>
              <a:spcAft>
                <a:spcPts val="0"/>
              </a:spcAft>
              <a:buClr>
                <a:schemeClr val="lt1"/>
              </a:buClr>
              <a:buSzPts val="8000"/>
              <a:buNone/>
              <a:defRPr sz="8000"/>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30" name="Google Shape;30;p3"/>
          <p:cNvSpPr/>
          <p:nvPr>
            <p:ph idx="3" type="pic"/>
          </p:nvPr>
        </p:nvSpPr>
        <p:spPr>
          <a:xfrm>
            <a:off x="950967" y="719333"/>
            <a:ext cx="3680700" cy="5419200"/>
          </a:xfrm>
          <a:prstGeom prst="round2DiagRect">
            <a:avLst>
              <a:gd fmla="val 16667" name="adj1"/>
              <a:gd fmla="val 0" name="adj2"/>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4" name="Shape 214"/>
        <p:cNvGrpSpPr/>
        <p:nvPr/>
      </p:nvGrpSpPr>
      <p:grpSpPr>
        <a:xfrm>
          <a:off x="0" y="0"/>
          <a:ext cx="0" cy="0"/>
          <a:chOff x="0" y="0"/>
          <a:chExt cx="0" cy="0"/>
        </a:xfrm>
      </p:grpSpPr>
      <p:pic>
        <p:nvPicPr>
          <p:cNvPr id="215" name="Google Shape;215;p2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16" name="Google Shape;216;p21"/>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217" name="Google Shape;217;p21"/>
          <p:cNvGrpSpPr/>
          <p:nvPr/>
        </p:nvGrpSpPr>
        <p:grpSpPr>
          <a:xfrm>
            <a:off x="0" y="0"/>
            <a:ext cx="8697818" cy="493188"/>
            <a:chOff x="0" y="0"/>
            <a:chExt cx="6523526" cy="369900"/>
          </a:xfrm>
        </p:grpSpPr>
        <p:pic>
          <p:nvPicPr>
            <p:cNvPr id="218" name="Google Shape;218;p2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19" name="Google Shape;219;p21"/>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20" name="Google Shape;220;p21"/>
          <p:cNvGrpSpPr/>
          <p:nvPr/>
        </p:nvGrpSpPr>
        <p:grpSpPr>
          <a:xfrm>
            <a:off x="0" y="0"/>
            <a:ext cx="12191695" cy="6857845"/>
            <a:chOff x="0" y="0"/>
            <a:chExt cx="9144000" cy="5143512"/>
          </a:xfrm>
        </p:grpSpPr>
        <p:pic>
          <p:nvPicPr>
            <p:cNvPr id="221" name="Google Shape;221;p21"/>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22" name="Google Shape;222;p21"/>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23" name="Shape 223"/>
        <p:cNvGrpSpPr/>
        <p:nvPr/>
      </p:nvGrpSpPr>
      <p:grpSpPr>
        <a:xfrm>
          <a:off x="0" y="0"/>
          <a:ext cx="0" cy="0"/>
          <a:chOff x="0" y="0"/>
          <a:chExt cx="0" cy="0"/>
        </a:xfrm>
      </p:grpSpPr>
      <p:pic>
        <p:nvPicPr>
          <p:cNvPr id="224" name="Google Shape;224;p2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25" name="Google Shape;225;p22"/>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226" name="Google Shape;226;p22"/>
          <p:cNvPicPr preferRelativeResize="0"/>
          <p:nvPr/>
        </p:nvPicPr>
        <p:blipFill rotWithShape="1">
          <a:blip r:embed="rId3">
            <a:alphaModFix/>
          </a:blip>
          <a:srcRect b="34262" l="14813" r="0" t="0"/>
          <a:stretch/>
        </p:blipFill>
        <p:spPr>
          <a:xfrm rot="10800000">
            <a:off x="10205533" y="-54034"/>
            <a:ext cx="2008101" cy="1183768"/>
          </a:xfrm>
          <a:prstGeom prst="rect">
            <a:avLst/>
          </a:prstGeom>
          <a:noFill/>
          <a:ln>
            <a:noFill/>
          </a:ln>
        </p:spPr>
      </p:pic>
      <p:grpSp>
        <p:nvGrpSpPr>
          <p:cNvPr id="227" name="Google Shape;227;p22"/>
          <p:cNvGrpSpPr/>
          <p:nvPr/>
        </p:nvGrpSpPr>
        <p:grpSpPr>
          <a:xfrm flipH="1">
            <a:off x="305" y="0"/>
            <a:ext cx="12191695" cy="6857845"/>
            <a:chOff x="0" y="0"/>
            <a:chExt cx="9144000" cy="5143512"/>
          </a:xfrm>
        </p:grpSpPr>
        <p:pic>
          <p:nvPicPr>
            <p:cNvPr id="228" name="Google Shape;228;p22"/>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29" name="Google Shape;229;p22"/>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30" name="Shape 230"/>
        <p:cNvGrpSpPr/>
        <p:nvPr/>
      </p:nvGrpSpPr>
      <p:grpSpPr>
        <a:xfrm>
          <a:off x="0" y="0"/>
          <a:ext cx="0" cy="0"/>
          <a:chOff x="0" y="0"/>
          <a:chExt cx="0" cy="0"/>
        </a:xfrm>
      </p:grpSpPr>
      <p:pic>
        <p:nvPicPr>
          <p:cNvPr id="231" name="Google Shape;231;p2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32" name="Google Shape;232;p2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233" name="Google Shape;233;p23"/>
          <p:cNvGrpSpPr/>
          <p:nvPr/>
        </p:nvGrpSpPr>
        <p:grpSpPr>
          <a:xfrm flipH="1">
            <a:off x="3494184" y="0"/>
            <a:ext cx="8697818" cy="493188"/>
            <a:chOff x="0" y="0"/>
            <a:chExt cx="6523526" cy="369900"/>
          </a:xfrm>
        </p:grpSpPr>
        <p:pic>
          <p:nvPicPr>
            <p:cNvPr id="234" name="Google Shape;234;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35" name="Google Shape;235;p2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36" name="Google Shape;236;p23"/>
          <p:cNvPicPr preferRelativeResize="0"/>
          <p:nvPr/>
        </p:nvPicPr>
        <p:blipFill rotWithShape="1">
          <a:blip r:embed="rId5">
            <a:alphaModFix/>
          </a:blip>
          <a:srcRect b="41941" l="0" r="56111" t="0"/>
          <a:stretch/>
        </p:blipFill>
        <p:spPr>
          <a:xfrm rot="-5400000">
            <a:off x="11100050" y="5689050"/>
            <a:ext cx="1034600" cy="1045500"/>
          </a:xfrm>
          <a:prstGeom prst="rect">
            <a:avLst/>
          </a:prstGeom>
          <a:noFill/>
          <a:ln>
            <a:noFill/>
          </a:ln>
        </p:spPr>
      </p:pic>
      <p:pic>
        <p:nvPicPr>
          <p:cNvPr id="237" name="Google Shape;237;p23"/>
          <p:cNvPicPr preferRelativeResize="0"/>
          <p:nvPr/>
        </p:nvPicPr>
        <p:blipFill>
          <a:blip r:embed="rId6">
            <a:alphaModFix/>
          </a:blip>
          <a:stretch>
            <a:fillRect/>
          </a:stretch>
        </p:blipFill>
        <p:spPr>
          <a:xfrm flipH="1" rot="-5400000">
            <a:off x="0" y="5560967"/>
            <a:ext cx="1297034" cy="129703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38" name="Shape 238"/>
        <p:cNvGrpSpPr/>
        <p:nvPr/>
      </p:nvGrpSpPr>
      <p:grpSpPr>
        <a:xfrm>
          <a:off x="0" y="0"/>
          <a:ext cx="0" cy="0"/>
          <a:chOff x="0" y="0"/>
          <a:chExt cx="0" cy="0"/>
        </a:xfrm>
      </p:grpSpPr>
      <p:pic>
        <p:nvPicPr>
          <p:cNvPr id="239" name="Google Shape;239;p2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40" name="Google Shape;240;p24"/>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241" name="Google Shape;241;p24"/>
          <p:cNvPicPr preferRelativeResize="0"/>
          <p:nvPr/>
        </p:nvPicPr>
        <p:blipFill rotWithShape="1">
          <a:blip r:embed="rId3">
            <a:alphaModFix/>
          </a:blip>
          <a:srcRect b="35496" l="0" r="0" t="128"/>
          <a:stretch/>
        </p:blipFill>
        <p:spPr>
          <a:xfrm>
            <a:off x="8394900" y="5725162"/>
            <a:ext cx="2288933" cy="1125599"/>
          </a:xfrm>
          <a:prstGeom prst="rect">
            <a:avLst/>
          </a:prstGeom>
          <a:noFill/>
          <a:ln>
            <a:noFill/>
          </a:ln>
        </p:spPr>
      </p:pic>
      <p:grpSp>
        <p:nvGrpSpPr>
          <p:cNvPr id="242" name="Google Shape;242;p24"/>
          <p:cNvGrpSpPr/>
          <p:nvPr/>
        </p:nvGrpSpPr>
        <p:grpSpPr>
          <a:xfrm>
            <a:off x="0" y="0"/>
            <a:ext cx="5052571" cy="479188"/>
            <a:chOff x="0" y="0"/>
            <a:chExt cx="3789523" cy="359400"/>
          </a:xfrm>
        </p:grpSpPr>
        <p:pic>
          <p:nvPicPr>
            <p:cNvPr id="243" name="Google Shape;243;p24"/>
            <p:cNvPicPr preferRelativeResize="0"/>
            <p:nvPr/>
          </p:nvPicPr>
          <p:blipFill>
            <a:blip r:embed="rId4">
              <a:alphaModFix/>
            </a:blip>
            <a:stretch>
              <a:fillRect/>
            </a:stretch>
          </p:blipFill>
          <p:spPr>
            <a:xfrm>
              <a:off x="0" y="0"/>
              <a:ext cx="3789523" cy="359400"/>
            </a:xfrm>
            <a:prstGeom prst="rect">
              <a:avLst/>
            </a:prstGeom>
            <a:noFill/>
            <a:ln>
              <a:noFill/>
            </a:ln>
          </p:spPr>
        </p:pic>
        <p:pic>
          <p:nvPicPr>
            <p:cNvPr id="244" name="Google Shape;244;p24"/>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245" name="Google Shape;245;p24"/>
          <p:cNvPicPr preferRelativeResize="0"/>
          <p:nvPr/>
        </p:nvPicPr>
        <p:blipFill>
          <a:blip r:embed="rId6">
            <a:alphaModFix/>
          </a:blip>
          <a:stretch>
            <a:fillRect/>
          </a:stretch>
        </p:blipFill>
        <p:spPr>
          <a:xfrm flipH="1" rot="10800000">
            <a:off x="10894967" y="5560966"/>
            <a:ext cx="1297034" cy="129703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46" name="Shape 246"/>
        <p:cNvGrpSpPr/>
        <p:nvPr/>
      </p:nvGrpSpPr>
      <p:grpSpPr>
        <a:xfrm>
          <a:off x="0" y="0"/>
          <a:ext cx="0" cy="0"/>
          <a:chOff x="0" y="0"/>
          <a:chExt cx="0" cy="0"/>
        </a:xfrm>
      </p:grpSpPr>
      <p:pic>
        <p:nvPicPr>
          <p:cNvPr id="247" name="Google Shape;247;p2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48" name="Google Shape;248;p2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249" name="Google Shape;249;p25"/>
          <p:cNvGrpSpPr/>
          <p:nvPr/>
        </p:nvGrpSpPr>
        <p:grpSpPr>
          <a:xfrm flipH="1" rot="10800000">
            <a:off x="6841327" y="171"/>
            <a:ext cx="5350369" cy="479188"/>
            <a:chOff x="5129348" y="4780863"/>
            <a:chExt cx="4012877" cy="359400"/>
          </a:xfrm>
        </p:grpSpPr>
        <p:pic>
          <p:nvPicPr>
            <p:cNvPr id="250" name="Google Shape;250;p25"/>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251" name="Google Shape;251;p25"/>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252" name="Google Shape;252;p25"/>
          <p:cNvPicPr preferRelativeResize="0"/>
          <p:nvPr/>
        </p:nvPicPr>
        <p:blipFill>
          <a:blip r:embed="rId5">
            <a:alphaModFix/>
          </a:blip>
          <a:stretch>
            <a:fillRect/>
          </a:stretch>
        </p:blipFill>
        <p:spPr>
          <a:xfrm rot="-5400000">
            <a:off x="-33" y="-1"/>
            <a:ext cx="1297034" cy="129703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53"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55" name="Google Shape;255;p26"/>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256" name="Google Shape;256;p26"/>
          <p:cNvGrpSpPr/>
          <p:nvPr/>
        </p:nvGrpSpPr>
        <p:grpSpPr>
          <a:xfrm>
            <a:off x="0" y="17"/>
            <a:ext cx="12191695" cy="6857812"/>
            <a:chOff x="0" y="12"/>
            <a:chExt cx="9144000" cy="5143487"/>
          </a:xfrm>
        </p:grpSpPr>
        <p:pic>
          <p:nvPicPr>
            <p:cNvPr id="257" name="Google Shape;257;p26"/>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258" name="Google Shape;258;p26"/>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259" name="Google Shape;259;p26"/>
          <p:cNvGrpSpPr/>
          <p:nvPr/>
        </p:nvGrpSpPr>
        <p:grpSpPr>
          <a:xfrm rot="10800000">
            <a:off x="305" y="171"/>
            <a:ext cx="5350369" cy="479188"/>
            <a:chOff x="5129346" y="4780863"/>
            <a:chExt cx="4012877" cy="359400"/>
          </a:xfrm>
        </p:grpSpPr>
        <p:pic>
          <p:nvPicPr>
            <p:cNvPr id="260" name="Google Shape;260;p26"/>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61" name="Google Shape;261;p26"/>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2" name="Shape 262"/>
        <p:cNvGrpSpPr/>
        <p:nvPr/>
      </p:nvGrpSpPr>
      <p:grpSpPr>
        <a:xfrm>
          <a:off x="0" y="0"/>
          <a:ext cx="0" cy="0"/>
          <a:chOff x="0" y="0"/>
          <a:chExt cx="0" cy="0"/>
        </a:xfrm>
      </p:grpSpPr>
      <p:pic>
        <p:nvPicPr>
          <p:cNvPr id="263" name="Google Shape;263;p2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264" name="Google Shape;264;p27"/>
          <p:cNvSpPr txBox="1"/>
          <p:nvPr>
            <p:ph type="title"/>
          </p:nvPr>
        </p:nvSpPr>
        <p:spPr>
          <a:xfrm>
            <a:off x="5818683" y="720000"/>
            <a:ext cx="4932300" cy="1411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sz="80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65" name="Google Shape;265;p27"/>
          <p:cNvSpPr txBox="1"/>
          <p:nvPr>
            <p:ph idx="1" type="subTitle"/>
          </p:nvPr>
        </p:nvSpPr>
        <p:spPr>
          <a:xfrm>
            <a:off x="5818683" y="3159133"/>
            <a:ext cx="4932300" cy="14115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6" name="Google Shape;266;p27"/>
          <p:cNvSpPr/>
          <p:nvPr>
            <p:ph idx="2" type="pic"/>
          </p:nvPr>
        </p:nvSpPr>
        <p:spPr>
          <a:xfrm>
            <a:off x="950967" y="719400"/>
            <a:ext cx="4096800" cy="5419200"/>
          </a:xfrm>
          <a:prstGeom prst="round2DiagRect">
            <a:avLst>
              <a:gd fmla="val 16667" name="adj1"/>
              <a:gd fmla="val 0" name="adj2"/>
            </a:avLst>
          </a:prstGeom>
          <a:noFill/>
          <a:ln>
            <a:noFill/>
          </a:ln>
        </p:spPr>
      </p:sp>
      <p:sp>
        <p:nvSpPr>
          <p:cNvPr id="267" name="Google Shape;267;p27"/>
          <p:cNvSpPr txBox="1"/>
          <p:nvPr/>
        </p:nvSpPr>
        <p:spPr>
          <a:xfrm>
            <a:off x="5818683" y="4723100"/>
            <a:ext cx="4932300" cy="864900"/>
          </a:xfrm>
          <a:prstGeom prst="rect">
            <a:avLst/>
          </a:prstGeom>
          <a:noFill/>
          <a:ln>
            <a:noFill/>
          </a:ln>
        </p:spPr>
        <p:txBody>
          <a:bodyPr anchorCtr="0" anchor="t" bIns="121900" lIns="121900" spcFirstLastPara="1" rIns="121900" wrap="square" tIns="121900">
            <a:noAutofit/>
          </a:bodyPr>
          <a:lstStyle/>
          <a:p>
            <a:pPr indent="0" lvl="0" marL="0" rtl="0" algn="l">
              <a:spcBef>
                <a:spcPts val="400"/>
              </a:spcBef>
              <a:spcAft>
                <a:spcPts val="0"/>
              </a:spcAft>
              <a:buNone/>
            </a:pPr>
            <a:r>
              <a:rPr b="1" lang="en-US" sz="1300">
                <a:solidFill>
                  <a:schemeClr val="dk1"/>
                </a:solidFill>
                <a:latin typeface="Poppins"/>
                <a:ea typeface="Poppins"/>
                <a:cs typeface="Poppins"/>
                <a:sym typeface="Poppins"/>
              </a:rPr>
              <a:t>CREDITS:</a:t>
            </a:r>
            <a:r>
              <a:rPr lang="en-US" sz="1300">
                <a:solidFill>
                  <a:schemeClr val="dk1"/>
                </a:solidFill>
                <a:latin typeface="Poppins"/>
                <a:ea typeface="Poppins"/>
                <a:cs typeface="Poppins"/>
                <a:sym typeface="Poppins"/>
              </a:rPr>
              <a:t> This presentation template was created by </a:t>
            </a:r>
            <a:r>
              <a:rPr b="1" lang="en-US" sz="1300" u="sng">
                <a:solidFill>
                  <a:schemeClr val="hlink"/>
                </a:solidFill>
                <a:latin typeface="Poppins"/>
                <a:ea typeface="Poppins"/>
                <a:cs typeface="Poppins"/>
                <a:sym typeface="Poppins"/>
                <a:hlinkClick r:id="rId3"/>
              </a:rPr>
              <a:t>Slidesgo</a:t>
            </a:r>
            <a:r>
              <a:rPr lang="en-US" sz="1300">
                <a:solidFill>
                  <a:schemeClr val="dk1"/>
                </a:solidFill>
                <a:latin typeface="Poppins"/>
                <a:ea typeface="Poppins"/>
                <a:cs typeface="Poppins"/>
                <a:sym typeface="Poppins"/>
              </a:rPr>
              <a:t>, and includes icons by </a:t>
            </a:r>
            <a:r>
              <a:rPr b="1" lang="en-US" sz="1300" u="sng">
                <a:solidFill>
                  <a:schemeClr val="dk1"/>
                </a:solidFill>
                <a:latin typeface="Poppins"/>
                <a:ea typeface="Poppins"/>
                <a:cs typeface="Poppins"/>
                <a:sym typeface="Poppins"/>
                <a:hlinkClick r:id="rId4">
                  <a:extLst>
                    <a:ext uri="{A12FA001-AC4F-418D-AE19-62706E023703}">
                      <ahyp:hlinkClr val="tx"/>
                    </a:ext>
                  </a:extLst>
                </a:hlinkClick>
              </a:rPr>
              <a:t>Flaticon</a:t>
            </a:r>
            <a:r>
              <a:rPr lang="en-US" sz="1300">
                <a:solidFill>
                  <a:schemeClr val="dk1"/>
                </a:solidFill>
                <a:latin typeface="Poppins"/>
                <a:ea typeface="Poppins"/>
                <a:cs typeface="Poppins"/>
                <a:sym typeface="Poppins"/>
              </a:rPr>
              <a:t>, and infographics &amp; images by </a:t>
            </a:r>
            <a:r>
              <a:rPr b="1" lang="en-US" sz="1300" u="sng">
                <a:solidFill>
                  <a:schemeClr val="dk1"/>
                </a:solidFill>
                <a:latin typeface="Poppins"/>
                <a:ea typeface="Poppins"/>
                <a:cs typeface="Poppins"/>
                <a:sym typeface="Poppins"/>
                <a:hlinkClick r:id="rId5">
                  <a:extLst>
                    <a:ext uri="{A12FA001-AC4F-418D-AE19-62706E023703}">
                      <ahyp:hlinkClr val="tx"/>
                    </a:ext>
                  </a:extLst>
                </a:hlinkClick>
              </a:rPr>
              <a:t>Freepik</a:t>
            </a:r>
            <a:r>
              <a:rPr lang="en-US" sz="1300" u="sng">
                <a:solidFill>
                  <a:schemeClr val="dk1"/>
                </a:solidFill>
                <a:latin typeface="Poppins"/>
                <a:ea typeface="Poppins"/>
                <a:cs typeface="Poppins"/>
                <a:sym typeface="Poppins"/>
              </a:rPr>
              <a:t> </a:t>
            </a:r>
            <a:endParaRPr b="1" sz="1300" u="sng">
              <a:solidFill>
                <a:schemeClr val="dk1"/>
              </a:solidFill>
              <a:latin typeface="Poppins"/>
              <a:ea typeface="Poppins"/>
              <a:cs typeface="Poppins"/>
              <a:sym typeface="Poppins"/>
            </a:endParaRPr>
          </a:p>
        </p:txBody>
      </p:sp>
      <p:grpSp>
        <p:nvGrpSpPr>
          <p:cNvPr id="268" name="Google Shape;268;p27"/>
          <p:cNvGrpSpPr/>
          <p:nvPr/>
        </p:nvGrpSpPr>
        <p:grpSpPr>
          <a:xfrm>
            <a:off x="-9088" y="0"/>
            <a:ext cx="12200964" cy="6871712"/>
            <a:chOff x="-6816" y="0"/>
            <a:chExt cx="9150952" cy="5153913"/>
          </a:xfrm>
        </p:grpSpPr>
        <p:grpSp>
          <p:nvGrpSpPr>
            <p:cNvPr id="269" name="Google Shape;269;p27"/>
            <p:cNvGrpSpPr/>
            <p:nvPr/>
          </p:nvGrpSpPr>
          <p:grpSpPr>
            <a:xfrm flipH="1">
              <a:off x="5354613" y="0"/>
              <a:ext cx="3789523" cy="359400"/>
              <a:chOff x="0" y="0"/>
              <a:chExt cx="3789523" cy="359400"/>
            </a:xfrm>
          </p:grpSpPr>
          <p:pic>
            <p:nvPicPr>
              <p:cNvPr id="270" name="Google Shape;270;p27"/>
              <p:cNvPicPr preferRelativeResize="0"/>
              <p:nvPr/>
            </p:nvPicPr>
            <p:blipFill>
              <a:blip r:embed="rId6">
                <a:alphaModFix/>
              </a:blip>
              <a:stretch>
                <a:fillRect/>
              </a:stretch>
            </p:blipFill>
            <p:spPr>
              <a:xfrm>
                <a:off x="0" y="0"/>
                <a:ext cx="3789523" cy="359400"/>
              </a:xfrm>
              <a:prstGeom prst="rect">
                <a:avLst/>
              </a:prstGeom>
              <a:noFill/>
              <a:ln>
                <a:noFill/>
              </a:ln>
            </p:spPr>
          </p:pic>
          <p:pic>
            <p:nvPicPr>
              <p:cNvPr id="271" name="Google Shape;271;p27"/>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272" name="Google Shape;272;p27"/>
            <p:cNvGrpSpPr/>
            <p:nvPr/>
          </p:nvGrpSpPr>
          <p:grpSpPr>
            <a:xfrm flipH="1">
              <a:off x="-6816" y="4765888"/>
              <a:ext cx="3785698" cy="388025"/>
              <a:chOff x="5363346" y="4765888"/>
              <a:chExt cx="3785698" cy="388025"/>
            </a:xfrm>
          </p:grpSpPr>
          <p:pic>
            <p:nvPicPr>
              <p:cNvPr id="273" name="Google Shape;273;p27"/>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274" name="Google Shape;274;p27"/>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275" name="Google Shape;275;p27"/>
          <p:cNvGrpSpPr/>
          <p:nvPr/>
        </p:nvGrpSpPr>
        <p:grpSpPr>
          <a:xfrm>
            <a:off x="0" y="-15383"/>
            <a:ext cx="12191694" cy="6873195"/>
            <a:chOff x="0" y="-11538"/>
            <a:chExt cx="9143999" cy="5155025"/>
          </a:xfrm>
        </p:grpSpPr>
        <p:pic>
          <p:nvPicPr>
            <p:cNvPr id="276" name="Google Shape;276;p27"/>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277" name="Google Shape;277;p27"/>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8" name="Shape 278"/>
        <p:cNvGrpSpPr/>
        <p:nvPr/>
      </p:nvGrpSpPr>
      <p:grpSpPr>
        <a:xfrm>
          <a:off x="0" y="0"/>
          <a:ext cx="0" cy="0"/>
          <a:chOff x="0" y="0"/>
          <a:chExt cx="0" cy="0"/>
        </a:xfrm>
      </p:grpSpPr>
      <p:pic>
        <p:nvPicPr>
          <p:cNvPr id="279" name="Google Shape;279;p28"/>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280" name="Google Shape;280;p28"/>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281" name="Google Shape;281;p28"/>
          <p:cNvPicPr preferRelativeResize="0"/>
          <p:nvPr/>
        </p:nvPicPr>
        <p:blipFill rotWithShape="1">
          <a:blip r:embed="rId3">
            <a:alphaModFix/>
          </a:blip>
          <a:srcRect b="129" l="0" r="0" t="129"/>
          <a:stretch/>
        </p:blipFill>
        <p:spPr>
          <a:xfrm rot="-5400000">
            <a:off x="-193499" y="4777003"/>
            <a:ext cx="2288928" cy="1743928"/>
          </a:xfrm>
          <a:prstGeom prst="rect">
            <a:avLst/>
          </a:prstGeom>
          <a:noFill/>
          <a:ln>
            <a:noFill/>
          </a:ln>
        </p:spPr>
      </p:pic>
      <p:pic>
        <p:nvPicPr>
          <p:cNvPr id="282" name="Google Shape;282;p28"/>
          <p:cNvPicPr preferRelativeResize="0"/>
          <p:nvPr/>
        </p:nvPicPr>
        <p:blipFill>
          <a:blip r:embed="rId4">
            <a:alphaModFix/>
          </a:blip>
          <a:stretch>
            <a:fillRect/>
          </a:stretch>
        </p:blipFill>
        <p:spPr>
          <a:xfrm>
            <a:off x="10541450" y="-18200"/>
            <a:ext cx="1668732" cy="1668732"/>
          </a:xfrm>
          <a:prstGeom prst="rect">
            <a:avLst/>
          </a:prstGeom>
          <a:noFill/>
          <a:ln>
            <a:noFill/>
          </a:ln>
        </p:spPr>
      </p:pic>
      <p:grpSp>
        <p:nvGrpSpPr>
          <p:cNvPr id="283" name="Google Shape;283;p28"/>
          <p:cNvGrpSpPr/>
          <p:nvPr/>
        </p:nvGrpSpPr>
        <p:grpSpPr>
          <a:xfrm>
            <a:off x="0" y="-18183"/>
            <a:ext cx="11838173" cy="6564660"/>
            <a:chOff x="0" y="-13638"/>
            <a:chExt cx="8878852" cy="4923618"/>
          </a:xfrm>
        </p:grpSpPr>
        <p:pic>
          <p:nvPicPr>
            <p:cNvPr id="284" name="Google Shape;284;p28"/>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285" name="Google Shape;285;p28"/>
            <p:cNvGrpSpPr/>
            <p:nvPr/>
          </p:nvGrpSpPr>
          <p:grpSpPr>
            <a:xfrm>
              <a:off x="0" y="-13638"/>
              <a:ext cx="6523526" cy="536050"/>
              <a:chOff x="0" y="-13638"/>
              <a:chExt cx="6523526" cy="536050"/>
            </a:xfrm>
          </p:grpSpPr>
          <p:pic>
            <p:nvPicPr>
              <p:cNvPr id="286" name="Google Shape;286;p28"/>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287" name="Google Shape;287;p28"/>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88"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290" name="Google Shape;290;p29"/>
          <p:cNvPicPr preferRelativeResize="0"/>
          <p:nvPr/>
        </p:nvPicPr>
        <p:blipFill rotWithShape="1">
          <a:blip r:embed="rId3">
            <a:alphaModFix/>
          </a:blip>
          <a:srcRect b="129" l="73637" r="0" t="129"/>
          <a:stretch/>
        </p:blipFill>
        <p:spPr>
          <a:xfrm>
            <a:off x="11510386" y="51833"/>
            <a:ext cx="603431" cy="1743935"/>
          </a:xfrm>
          <a:prstGeom prst="rect">
            <a:avLst/>
          </a:prstGeom>
          <a:noFill/>
          <a:ln>
            <a:noFill/>
          </a:ln>
        </p:spPr>
      </p:pic>
      <p:grpSp>
        <p:nvGrpSpPr>
          <p:cNvPr id="291" name="Google Shape;291;p29"/>
          <p:cNvGrpSpPr/>
          <p:nvPr/>
        </p:nvGrpSpPr>
        <p:grpSpPr>
          <a:xfrm>
            <a:off x="-34" y="-27274"/>
            <a:ext cx="1297002" cy="6883687"/>
            <a:chOff x="-26" y="-20456"/>
            <a:chExt cx="972776" cy="5162894"/>
          </a:xfrm>
        </p:grpSpPr>
        <p:pic>
          <p:nvPicPr>
            <p:cNvPr id="292" name="Google Shape;292;p29"/>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293" name="Google Shape;293;p29"/>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294" name="Google Shape;294;p29"/>
          <p:cNvGrpSpPr/>
          <p:nvPr/>
        </p:nvGrpSpPr>
        <p:grpSpPr>
          <a:xfrm rot="10800000">
            <a:off x="7157609" y="6378812"/>
            <a:ext cx="5052571" cy="479188"/>
            <a:chOff x="-13638" y="0"/>
            <a:chExt cx="3789523" cy="359400"/>
          </a:xfrm>
        </p:grpSpPr>
        <p:pic>
          <p:nvPicPr>
            <p:cNvPr id="295" name="Google Shape;295;p29"/>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296" name="Google Shape;296;p29"/>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7" name="Shape 297"/>
        <p:cNvGrpSpPr/>
        <p:nvPr/>
      </p:nvGrpSpPr>
      <p:grpSpPr>
        <a:xfrm>
          <a:off x="0" y="0"/>
          <a:ext cx="0" cy="0"/>
          <a:chOff x="0" y="0"/>
          <a:chExt cx="0" cy="0"/>
        </a:xfrm>
      </p:grpSpPr>
      <p:sp>
        <p:nvSpPr>
          <p:cNvPr id="298" name="Google Shape;298;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99" name="Google Shape;299;p3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0" name="Google Shape;300;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2" name="Google Shape;302;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3" name="Google Shape;33;p4"/>
          <p:cNvSpPr txBox="1"/>
          <p:nvPr>
            <p:ph type="title"/>
          </p:nvPr>
        </p:nvSpPr>
        <p:spPr>
          <a:xfrm>
            <a:off x="950967" y="1465567"/>
            <a:ext cx="4229100" cy="763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4" name="Google Shape;34;p4"/>
          <p:cNvSpPr txBox="1"/>
          <p:nvPr>
            <p:ph idx="1" type="body"/>
          </p:nvPr>
        </p:nvSpPr>
        <p:spPr>
          <a:xfrm>
            <a:off x="950967" y="2493201"/>
            <a:ext cx="4229100" cy="2899200"/>
          </a:xfrm>
          <a:prstGeom prst="rect">
            <a:avLst/>
          </a:prstGeom>
        </p:spPr>
        <p:txBody>
          <a:bodyPr anchorCtr="0" anchor="t" bIns="121900" lIns="121900" spcFirstLastPara="1" rIns="121900" wrap="square" tIns="121900">
            <a:noAutofit/>
          </a:bodyPr>
          <a:lstStyle>
            <a:lvl1pPr indent="-330200" lvl="0" marL="457200" rtl="0">
              <a:lnSpc>
                <a:spcPct val="100000"/>
              </a:lnSpc>
              <a:spcBef>
                <a:spcPts val="0"/>
              </a:spcBef>
              <a:spcAft>
                <a:spcPts val="0"/>
              </a:spcAft>
              <a:buSzPts val="1600"/>
              <a:buFont typeface="Nunito Light"/>
              <a:buChar char="●"/>
              <a:defRPr/>
            </a:lvl1pPr>
            <a:lvl2pPr indent="-330200" lvl="1" marL="914400" rtl="0">
              <a:lnSpc>
                <a:spcPct val="100000"/>
              </a:lnSpc>
              <a:spcBef>
                <a:spcPts val="0"/>
              </a:spcBef>
              <a:spcAft>
                <a:spcPts val="0"/>
              </a:spcAft>
              <a:buSzPts val="1600"/>
              <a:buFont typeface="Nunito Light"/>
              <a:buChar char="○"/>
              <a:defRPr/>
            </a:lvl2pPr>
            <a:lvl3pPr indent="-330200" lvl="2" marL="1371600" rtl="0">
              <a:lnSpc>
                <a:spcPct val="100000"/>
              </a:lnSpc>
              <a:spcBef>
                <a:spcPts val="0"/>
              </a:spcBef>
              <a:spcAft>
                <a:spcPts val="0"/>
              </a:spcAft>
              <a:buSzPts val="1600"/>
              <a:buFont typeface="Nunito Light"/>
              <a:buChar char="■"/>
              <a:defRPr/>
            </a:lvl3pPr>
            <a:lvl4pPr indent="-330200" lvl="3" marL="1828800" rtl="0">
              <a:lnSpc>
                <a:spcPct val="100000"/>
              </a:lnSpc>
              <a:spcBef>
                <a:spcPts val="0"/>
              </a:spcBef>
              <a:spcAft>
                <a:spcPts val="0"/>
              </a:spcAft>
              <a:buSzPts val="1600"/>
              <a:buFont typeface="Nunito Light"/>
              <a:buChar char="●"/>
              <a:defRPr/>
            </a:lvl4pPr>
            <a:lvl5pPr indent="-330200" lvl="4" marL="2286000" rtl="0">
              <a:lnSpc>
                <a:spcPct val="100000"/>
              </a:lnSpc>
              <a:spcBef>
                <a:spcPts val="0"/>
              </a:spcBef>
              <a:spcAft>
                <a:spcPts val="0"/>
              </a:spcAft>
              <a:buSzPts val="1600"/>
              <a:buFont typeface="Nunito Light"/>
              <a:buChar char="○"/>
              <a:defRPr/>
            </a:lvl5pPr>
            <a:lvl6pPr indent="-330200" lvl="5" marL="2743200" rtl="0">
              <a:lnSpc>
                <a:spcPct val="100000"/>
              </a:lnSpc>
              <a:spcBef>
                <a:spcPts val="0"/>
              </a:spcBef>
              <a:spcAft>
                <a:spcPts val="0"/>
              </a:spcAft>
              <a:buSzPts val="1600"/>
              <a:buFont typeface="Nunito Light"/>
              <a:buChar char="■"/>
              <a:defRPr/>
            </a:lvl6pPr>
            <a:lvl7pPr indent="-330200" lvl="6" marL="3200400" rtl="0">
              <a:lnSpc>
                <a:spcPct val="100000"/>
              </a:lnSpc>
              <a:spcBef>
                <a:spcPts val="0"/>
              </a:spcBef>
              <a:spcAft>
                <a:spcPts val="0"/>
              </a:spcAft>
              <a:buSzPts val="1600"/>
              <a:buFont typeface="Nunito Light"/>
              <a:buChar char="●"/>
              <a:defRPr/>
            </a:lvl7pPr>
            <a:lvl8pPr indent="-330200" lvl="7" marL="3657600" rtl="0">
              <a:lnSpc>
                <a:spcPct val="100000"/>
              </a:lnSpc>
              <a:spcBef>
                <a:spcPts val="0"/>
              </a:spcBef>
              <a:spcAft>
                <a:spcPts val="0"/>
              </a:spcAft>
              <a:buSzPts val="1600"/>
              <a:buFont typeface="Nunito Light"/>
              <a:buChar char="○"/>
              <a:defRPr/>
            </a:lvl8pPr>
            <a:lvl9pPr indent="-330200" lvl="8" marL="4114800" rtl="0">
              <a:lnSpc>
                <a:spcPct val="100000"/>
              </a:lnSpc>
              <a:spcBef>
                <a:spcPts val="0"/>
              </a:spcBef>
              <a:spcAft>
                <a:spcPts val="0"/>
              </a:spcAft>
              <a:buSzPts val="1600"/>
              <a:buFont typeface="Nunito Light"/>
              <a:buChar char="■"/>
              <a:defRPr/>
            </a:lvl9pPr>
          </a:lstStyle>
          <a:p/>
        </p:txBody>
      </p:sp>
      <p:grpSp>
        <p:nvGrpSpPr>
          <p:cNvPr id="35" name="Google Shape;35;p4"/>
          <p:cNvGrpSpPr/>
          <p:nvPr/>
        </p:nvGrpSpPr>
        <p:grpSpPr>
          <a:xfrm flipH="1">
            <a:off x="3494184" y="0"/>
            <a:ext cx="8697818" cy="493188"/>
            <a:chOff x="0" y="0"/>
            <a:chExt cx="6523526" cy="369900"/>
          </a:xfrm>
        </p:grpSpPr>
        <p:pic>
          <p:nvPicPr>
            <p:cNvPr id="36" name="Google Shape;36;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7" name="Google Shape;37;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8" name="Google Shape;38;p4"/>
          <p:cNvPicPr preferRelativeResize="0"/>
          <p:nvPr/>
        </p:nvPicPr>
        <p:blipFill>
          <a:blip r:embed="rId5">
            <a:alphaModFix/>
          </a:blip>
          <a:stretch>
            <a:fillRect/>
          </a:stretch>
        </p:blipFill>
        <p:spPr>
          <a:xfrm flipH="1" rot="5400000">
            <a:off x="-1" y="5560982"/>
            <a:ext cx="1297034" cy="1297034"/>
          </a:xfrm>
          <a:prstGeom prst="rect">
            <a:avLst/>
          </a:prstGeom>
          <a:noFill/>
          <a:ln>
            <a:noFill/>
          </a:ln>
        </p:spPr>
      </p:pic>
      <p:pic>
        <p:nvPicPr>
          <p:cNvPr id="39" name="Google Shape;39;p4"/>
          <p:cNvPicPr preferRelativeResize="0"/>
          <p:nvPr/>
        </p:nvPicPr>
        <p:blipFill>
          <a:blip r:embed="rId6">
            <a:alphaModFix/>
          </a:blip>
          <a:stretch>
            <a:fillRect/>
          </a:stretch>
        </p:blipFill>
        <p:spPr>
          <a:xfrm>
            <a:off x="9665800" y="4949400"/>
            <a:ext cx="2357335" cy="1800767"/>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06" name="Shape 306"/>
        <p:cNvGrpSpPr/>
        <p:nvPr/>
      </p:nvGrpSpPr>
      <p:grpSpPr>
        <a:xfrm>
          <a:off x="0" y="0"/>
          <a:ext cx="0" cy="0"/>
          <a:chOff x="0" y="0"/>
          <a:chExt cx="0" cy="0"/>
        </a:xfrm>
      </p:grpSpPr>
      <p:pic>
        <p:nvPicPr>
          <p:cNvPr id="307" name="Google Shape;307;p3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08" name="Google Shape;308;p32"/>
          <p:cNvSpPr txBox="1"/>
          <p:nvPr>
            <p:ph type="ctrTitle"/>
          </p:nvPr>
        </p:nvSpPr>
        <p:spPr>
          <a:xfrm>
            <a:off x="1296400" y="1977067"/>
            <a:ext cx="9599100" cy="1969500"/>
          </a:xfrm>
          <a:prstGeom prst="rect">
            <a:avLst/>
          </a:prstGeom>
        </p:spPr>
        <p:txBody>
          <a:bodyPr anchorCtr="0" anchor="b" bIns="121900" lIns="121900" spcFirstLastPara="1" rIns="121900" wrap="square" tIns="121900">
            <a:noAutofit/>
          </a:bodyPr>
          <a:lstStyle>
            <a:lvl1pPr lvl="0" algn="ctr">
              <a:spcBef>
                <a:spcPts val="0"/>
              </a:spcBef>
              <a:spcAft>
                <a:spcPts val="0"/>
              </a:spcAft>
              <a:buClr>
                <a:srgbClr val="191919"/>
              </a:buClr>
              <a:buSzPts val="6900"/>
              <a:buNone/>
              <a:defRPr sz="6000"/>
            </a:lvl1pPr>
            <a:lvl2pPr lvl="1" algn="ctr">
              <a:spcBef>
                <a:spcPts val="0"/>
              </a:spcBef>
              <a:spcAft>
                <a:spcPts val="0"/>
              </a:spcAft>
              <a:buClr>
                <a:srgbClr val="191919"/>
              </a:buClr>
              <a:buSzPts val="6900"/>
              <a:buNone/>
              <a:defRPr sz="6900">
                <a:solidFill>
                  <a:srgbClr val="191919"/>
                </a:solidFill>
              </a:defRPr>
            </a:lvl2pPr>
            <a:lvl3pPr lvl="2" algn="ctr">
              <a:spcBef>
                <a:spcPts val="0"/>
              </a:spcBef>
              <a:spcAft>
                <a:spcPts val="0"/>
              </a:spcAft>
              <a:buClr>
                <a:srgbClr val="191919"/>
              </a:buClr>
              <a:buSzPts val="6900"/>
              <a:buNone/>
              <a:defRPr sz="6900">
                <a:solidFill>
                  <a:srgbClr val="191919"/>
                </a:solidFill>
              </a:defRPr>
            </a:lvl3pPr>
            <a:lvl4pPr lvl="3" algn="ctr">
              <a:spcBef>
                <a:spcPts val="0"/>
              </a:spcBef>
              <a:spcAft>
                <a:spcPts val="0"/>
              </a:spcAft>
              <a:buClr>
                <a:srgbClr val="191919"/>
              </a:buClr>
              <a:buSzPts val="6900"/>
              <a:buNone/>
              <a:defRPr sz="6900">
                <a:solidFill>
                  <a:srgbClr val="191919"/>
                </a:solidFill>
              </a:defRPr>
            </a:lvl4pPr>
            <a:lvl5pPr lvl="4" algn="ctr">
              <a:spcBef>
                <a:spcPts val="0"/>
              </a:spcBef>
              <a:spcAft>
                <a:spcPts val="0"/>
              </a:spcAft>
              <a:buClr>
                <a:srgbClr val="191919"/>
              </a:buClr>
              <a:buSzPts val="6900"/>
              <a:buNone/>
              <a:defRPr sz="6900">
                <a:solidFill>
                  <a:srgbClr val="191919"/>
                </a:solidFill>
              </a:defRPr>
            </a:lvl5pPr>
            <a:lvl6pPr lvl="5" algn="ctr">
              <a:spcBef>
                <a:spcPts val="0"/>
              </a:spcBef>
              <a:spcAft>
                <a:spcPts val="0"/>
              </a:spcAft>
              <a:buClr>
                <a:srgbClr val="191919"/>
              </a:buClr>
              <a:buSzPts val="6900"/>
              <a:buNone/>
              <a:defRPr sz="6900">
                <a:solidFill>
                  <a:srgbClr val="191919"/>
                </a:solidFill>
              </a:defRPr>
            </a:lvl6pPr>
            <a:lvl7pPr lvl="6" algn="ctr">
              <a:spcBef>
                <a:spcPts val="0"/>
              </a:spcBef>
              <a:spcAft>
                <a:spcPts val="0"/>
              </a:spcAft>
              <a:buClr>
                <a:srgbClr val="191919"/>
              </a:buClr>
              <a:buSzPts val="6900"/>
              <a:buNone/>
              <a:defRPr sz="6900">
                <a:solidFill>
                  <a:srgbClr val="191919"/>
                </a:solidFill>
              </a:defRPr>
            </a:lvl7pPr>
            <a:lvl8pPr lvl="7" algn="ctr">
              <a:spcBef>
                <a:spcPts val="0"/>
              </a:spcBef>
              <a:spcAft>
                <a:spcPts val="0"/>
              </a:spcAft>
              <a:buClr>
                <a:srgbClr val="191919"/>
              </a:buClr>
              <a:buSzPts val="6900"/>
              <a:buNone/>
              <a:defRPr sz="6900">
                <a:solidFill>
                  <a:srgbClr val="191919"/>
                </a:solidFill>
              </a:defRPr>
            </a:lvl8pPr>
            <a:lvl9pPr lvl="8" algn="ctr">
              <a:spcBef>
                <a:spcPts val="0"/>
              </a:spcBef>
              <a:spcAft>
                <a:spcPts val="0"/>
              </a:spcAft>
              <a:buClr>
                <a:srgbClr val="191919"/>
              </a:buClr>
              <a:buSzPts val="6900"/>
              <a:buNone/>
              <a:defRPr sz="6900">
                <a:solidFill>
                  <a:srgbClr val="191919"/>
                </a:solidFill>
              </a:defRPr>
            </a:lvl9pPr>
          </a:lstStyle>
          <a:p/>
        </p:txBody>
      </p:sp>
      <p:sp>
        <p:nvSpPr>
          <p:cNvPr id="309" name="Google Shape;309;p32"/>
          <p:cNvSpPr txBox="1"/>
          <p:nvPr>
            <p:ph idx="1" type="subTitle"/>
          </p:nvPr>
        </p:nvSpPr>
        <p:spPr>
          <a:xfrm>
            <a:off x="1296400" y="4318937"/>
            <a:ext cx="9599100" cy="5619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9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310" name="Google Shape;310;p32"/>
          <p:cNvGrpSpPr/>
          <p:nvPr/>
        </p:nvGrpSpPr>
        <p:grpSpPr>
          <a:xfrm>
            <a:off x="-9099" y="2150"/>
            <a:ext cx="12217745" cy="6862603"/>
            <a:chOff x="-21325" y="-6819"/>
            <a:chExt cx="9163538" cy="5147081"/>
          </a:xfrm>
        </p:grpSpPr>
        <p:grpSp>
          <p:nvGrpSpPr>
            <p:cNvPr id="311" name="Google Shape;311;p32"/>
            <p:cNvGrpSpPr/>
            <p:nvPr/>
          </p:nvGrpSpPr>
          <p:grpSpPr>
            <a:xfrm>
              <a:off x="2626712" y="4610687"/>
              <a:ext cx="6515501" cy="529575"/>
              <a:chOff x="2626712" y="4610687"/>
              <a:chExt cx="6515501" cy="529575"/>
            </a:xfrm>
          </p:grpSpPr>
          <p:pic>
            <p:nvPicPr>
              <p:cNvPr id="312" name="Google Shape;312;p3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313" name="Google Shape;313;p3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314" name="Google Shape;314;p32"/>
            <p:cNvGrpSpPr/>
            <p:nvPr/>
          </p:nvGrpSpPr>
          <p:grpSpPr>
            <a:xfrm>
              <a:off x="-21325" y="-6819"/>
              <a:ext cx="6523526" cy="536050"/>
              <a:chOff x="-21325" y="-6819"/>
              <a:chExt cx="6523526" cy="536050"/>
            </a:xfrm>
          </p:grpSpPr>
          <p:pic>
            <p:nvPicPr>
              <p:cNvPr id="315" name="Google Shape;315;p3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316" name="Google Shape;316;p3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317" name="Google Shape;317;p32"/>
          <p:cNvGrpSpPr/>
          <p:nvPr/>
        </p:nvGrpSpPr>
        <p:grpSpPr>
          <a:xfrm>
            <a:off x="-9092" y="-9867"/>
            <a:ext cx="12209878" cy="6877561"/>
            <a:chOff x="0" y="0"/>
            <a:chExt cx="9157637" cy="5158300"/>
          </a:xfrm>
        </p:grpSpPr>
        <p:pic>
          <p:nvPicPr>
            <p:cNvPr id="318" name="Google Shape;318;p3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319" name="Google Shape;319;p3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0" name="Shape 320"/>
        <p:cNvGrpSpPr/>
        <p:nvPr/>
      </p:nvGrpSpPr>
      <p:grpSpPr>
        <a:xfrm>
          <a:off x="0" y="0"/>
          <a:ext cx="0" cy="0"/>
          <a:chOff x="0" y="0"/>
          <a:chExt cx="0" cy="0"/>
        </a:xfrm>
      </p:grpSpPr>
      <p:pic>
        <p:nvPicPr>
          <p:cNvPr id="321" name="Google Shape;321;p33"/>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322" name="Google Shape;322;p33"/>
          <p:cNvPicPr preferRelativeResize="0"/>
          <p:nvPr/>
        </p:nvPicPr>
        <p:blipFill>
          <a:blip r:embed="rId3">
            <a:alphaModFix/>
          </a:blip>
          <a:stretch>
            <a:fillRect/>
          </a:stretch>
        </p:blipFill>
        <p:spPr>
          <a:xfrm>
            <a:off x="10894967" y="0"/>
            <a:ext cx="1297034" cy="1297034"/>
          </a:xfrm>
          <a:prstGeom prst="rect">
            <a:avLst/>
          </a:prstGeom>
          <a:noFill/>
          <a:ln>
            <a:noFill/>
          </a:ln>
        </p:spPr>
      </p:pic>
      <p:grpSp>
        <p:nvGrpSpPr>
          <p:cNvPr id="323" name="Google Shape;323;p33"/>
          <p:cNvGrpSpPr/>
          <p:nvPr/>
        </p:nvGrpSpPr>
        <p:grpSpPr>
          <a:xfrm>
            <a:off x="5737450" y="6156505"/>
            <a:ext cx="6460971" cy="706116"/>
            <a:chOff x="4296376" y="4610675"/>
            <a:chExt cx="4845850" cy="529600"/>
          </a:xfrm>
        </p:grpSpPr>
        <p:pic>
          <p:nvPicPr>
            <p:cNvPr id="324" name="Google Shape;324;p3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325" name="Google Shape;325;p3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326" name="Google Shape;326;p33"/>
          <p:cNvSpPr txBox="1"/>
          <p:nvPr>
            <p:ph type="title"/>
          </p:nvPr>
        </p:nvSpPr>
        <p:spPr>
          <a:xfrm>
            <a:off x="5396233" y="3212867"/>
            <a:ext cx="5844900" cy="1855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800"/>
              <a:buNone/>
              <a:defRPr sz="53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327" name="Google Shape;327;p33"/>
          <p:cNvSpPr txBox="1"/>
          <p:nvPr>
            <p:ph hasCustomPrompt="1" idx="2" type="title"/>
          </p:nvPr>
        </p:nvSpPr>
        <p:spPr>
          <a:xfrm>
            <a:off x="7587033" y="1383133"/>
            <a:ext cx="1463100" cy="14631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Clr>
                <a:schemeClr val="lt1"/>
              </a:buClr>
              <a:buSzPts val="8000"/>
              <a:buNone/>
              <a:defRPr sz="80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328" name="Google Shape;328;p33"/>
          <p:cNvSpPr/>
          <p:nvPr>
            <p:ph idx="3" type="pic"/>
          </p:nvPr>
        </p:nvSpPr>
        <p:spPr>
          <a:xfrm>
            <a:off x="950967" y="719333"/>
            <a:ext cx="3680700" cy="5419200"/>
          </a:xfrm>
          <a:prstGeom prst="round2DiagRect">
            <a:avLst>
              <a:gd fmla="val 16667" name="adj1"/>
              <a:gd fmla="val 0" name="adj2"/>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9" name="Shape 329"/>
        <p:cNvGrpSpPr/>
        <p:nvPr/>
      </p:nvGrpSpPr>
      <p:grpSpPr>
        <a:xfrm>
          <a:off x="0" y="0"/>
          <a:ext cx="0" cy="0"/>
          <a:chOff x="0" y="0"/>
          <a:chExt cx="0" cy="0"/>
        </a:xfrm>
      </p:grpSpPr>
      <p:pic>
        <p:nvPicPr>
          <p:cNvPr id="330" name="Google Shape;330;p3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31" name="Google Shape;331;p34"/>
          <p:cNvSpPr txBox="1"/>
          <p:nvPr>
            <p:ph type="title"/>
          </p:nvPr>
        </p:nvSpPr>
        <p:spPr>
          <a:xfrm>
            <a:off x="950967" y="1465567"/>
            <a:ext cx="42291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32" name="Google Shape;332;p34"/>
          <p:cNvSpPr txBox="1"/>
          <p:nvPr>
            <p:ph idx="1" type="body"/>
          </p:nvPr>
        </p:nvSpPr>
        <p:spPr>
          <a:xfrm>
            <a:off x="950967" y="2493201"/>
            <a:ext cx="4229100" cy="2899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grpSp>
        <p:nvGrpSpPr>
          <p:cNvPr id="333" name="Google Shape;333;p34"/>
          <p:cNvGrpSpPr/>
          <p:nvPr/>
        </p:nvGrpSpPr>
        <p:grpSpPr>
          <a:xfrm flipH="1">
            <a:off x="3494184" y="0"/>
            <a:ext cx="8697818" cy="493188"/>
            <a:chOff x="0" y="0"/>
            <a:chExt cx="6523526" cy="369900"/>
          </a:xfrm>
        </p:grpSpPr>
        <p:pic>
          <p:nvPicPr>
            <p:cNvPr id="334" name="Google Shape;334;p3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35" name="Google Shape;335;p3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36" name="Google Shape;336;p34"/>
          <p:cNvPicPr preferRelativeResize="0"/>
          <p:nvPr/>
        </p:nvPicPr>
        <p:blipFill>
          <a:blip r:embed="rId5">
            <a:alphaModFix/>
          </a:blip>
          <a:stretch>
            <a:fillRect/>
          </a:stretch>
        </p:blipFill>
        <p:spPr>
          <a:xfrm flipH="1" rot="5400000">
            <a:off x="-1" y="5560982"/>
            <a:ext cx="1297034" cy="1297034"/>
          </a:xfrm>
          <a:prstGeom prst="rect">
            <a:avLst/>
          </a:prstGeom>
          <a:noFill/>
          <a:ln>
            <a:noFill/>
          </a:ln>
        </p:spPr>
      </p:pic>
      <p:pic>
        <p:nvPicPr>
          <p:cNvPr id="337" name="Google Shape;337;p34"/>
          <p:cNvPicPr preferRelativeResize="0"/>
          <p:nvPr/>
        </p:nvPicPr>
        <p:blipFill>
          <a:blip r:embed="rId6">
            <a:alphaModFix/>
          </a:blip>
          <a:stretch>
            <a:fillRect/>
          </a:stretch>
        </p:blipFill>
        <p:spPr>
          <a:xfrm>
            <a:off x="9665800" y="4949400"/>
            <a:ext cx="2357335" cy="1800767"/>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38" name="Shape 338"/>
        <p:cNvGrpSpPr/>
        <p:nvPr/>
      </p:nvGrpSpPr>
      <p:grpSpPr>
        <a:xfrm>
          <a:off x="0" y="0"/>
          <a:ext cx="0" cy="0"/>
          <a:chOff x="0" y="0"/>
          <a:chExt cx="0" cy="0"/>
        </a:xfrm>
      </p:grpSpPr>
      <p:pic>
        <p:nvPicPr>
          <p:cNvPr id="339" name="Google Shape;339;p3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40" name="Google Shape;340;p3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41" name="Google Shape;341;p35"/>
          <p:cNvSpPr txBox="1"/>
          <p:nvPr>
            <p:ph idx="1" type="subTitle"/>
          </p:nvPr>
        </p:nvSpPr>
        <p:spPr>
          <a:xfrm>
            <a:off x="4738000" y="4072740"/>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2" name="Google Shape;342;p35"/>
          <p:cNvSpPr txBox="1"/>
          <p:nvPr>
            <p:ph idx="2" type="subTitle"/>
          </p:nvPr>
        </p:nvSpPr>
        <p:spPr>
          <a:xfrm>
            <a:off x="4738000" y="2198848"/>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343" name="Google Shape;343;p35"/>
          <p:cNvSpPr txBox="1"/>
          <p:nvPr>
            <p:ph idx="3" type="subTitle"/>
          </p:nvPr>
        </p:nvSpPr>
        <p:spPr>
          <a:xfrm>
            <a:off x="2479600" y="2198848"/>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344" name="Google Shape;344;p35"/>
          <p:cNvSpPr txBox="1"/>
          <p:nvPr>
            <p:ph idx="4" type="subTitle"/>
          </p:nvPr>
        </p:nvSpPr>
        <p:spPr>
          <a:xfrm>
            <a:off x="2479600" y="4072732"/>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345" name="Google Shape;345;p35"/>
          <p:cNvGrpSpPr/>
          <p:nvPr/>
        </p:nvGrpSpPr>
        <p:grpSpPr>
          <a:xfrm rot="10800000">
            <a:off x="3494184" y="6364646"/>
            <a:ext cx="8697818" cy="493188"/>
            <a:chOff x="0" y="0"/>
            <a:chExt cx="6523526" cy="369900"/>
          </a:xfrm>
        </p:grpSpPr>
        <p:pic>
          <p:nvPicPr>
            <p:cNvPr id="346" name="Google Shape;346;p3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47" name="Google Shape;347;p3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48" name="Google Shape;348;p35"/>
          <p:cNvPicPr preferRelativeResize="0"/>
          <p:nvPr/>
        </p:nvPicPr>
        <p:blipFill>
          <a:blip r:embed="rId5">
            <a:alphaModFix/>
          </a:blip>
          <a:stretch>
            <a:fillRect/>
          </a:stretch>
        </p:blipFill>
        <p:spPr>
          <a:xfrm>
            <a:off x="0" y="5560983"/>
            <a:ext cx="1297034" cy="129703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pic>
        <p:nvPicPr>
          <p:cNvPr id="350" name="Google Shape;350;p3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51" name="Google Shape;351;p36"/>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352" name="Google Shape;352;p36"/>
          <p:cNvPicPr preferRelativeResize="0"/>
          <p:nvPr/>
        </p:nvPicPr>
        <p:blipFill rotWithShape="1">
          <a:blip r:embed="rId3">
            <a:alphaModFix/>
          </a:blip>
          <a:srcRect b="18270" l="31651" r="0" t="130"/>
          <a:stretch/>
        </p:blipFill>
        <p:spPr>
          <a:xfrm flipH="1" rot="10800000">
            <a:off x="10932366" y="15167"/>
            <a:ext cx="1564434" cy="1426798"/>
          </a:xfrm>
          <a:prstGeom prst="rect">
            <a:avLst/>
          </a:prstGeom>
          <a:noFill/>
          <a:ln>
            <a:noFill/>
          </a:ln>
        </p:spPr>
      </p:pic>
      <p:pic>
        <p:nvPicPr>
          <p:cNvPr id="353" name="Google Shape;353;p36"/>
          <p:cNvPicPr preferRelativeResize="0"/>
          <p:nvPr/>
        </p:nvPicPr>
        <p:blipFill>
          <a:blip r:embed="rId4">
            <a:alphaModFix/>
          </a:blip>
          <a:stretch>
            <a:fillRect/>
          </a:stretch>
        </p:blipFill>
        <p:spPr>
          <a:xfrm rot="10800000">
            <a:off x="-2" y="5560966"/>
            <a:ext cx="1297034" cy="129703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4" name="Shape 354"/>
        <p:cNvGrpSpPr/>
        <p:nvPr/>
      </p:nvGrpSpPr>
      <p:grpSpPr>
        <a:xfrm>
          <a:off x="0" y="0"/>
          <a:ext cx="0" cy="0"/>
          <a:chOff x="0" y="0"/>
          <a:chExt cx="0" cy="0"/>
        </a:xfrm>
      </p:grpSpPr>
      <p:pic>
        <p:nvPicPr>
          <p:cNvPr id="355" name="Google Shape;355;p3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56" name="Google Shape;356;p37"/>
          <p:cNvSpPr txBox="1"/>
          <p:nvPr>
            <p:ph type="title"/>
          </p:nvPr>
        </p:nvSpPr>
        <p:spPr>
          <a:xfrm>
            <a:off x="950967" y="1316717"/>
            <a:ext cx="5726400" cy="14169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57" name="Google Shape;357;p37"/>
          <p:cNvSpPr txBox="1"/>
          <p:nvPr>
            <p:ph idx="1" type="subTitle"/>
          </p:nvPr>
        </p:nvSpPr>
        <p:spPr>
          <a:xfrm>
            <a:off x="950967" y="2812883"/>
            <a:ext cx="5726400" cy="3338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1300"/>
              </a:spcBef>
              <a:spcAft>
                <a:spcPts val="0"/>
              </a:spcAft>
              <a:buClr>
                <a:srgbClr val="E76A28"/>
              </a:buClr>
              <a:buSzPts val="1600"/>
              <a:buFont typeface="Nunito Light"/>
              <a:buAutoNum type="alphaLcPeriod"/>
              <a:defRPr/>
            </a:lvl2pPr>
            <a:lvl3pPr lvl="2" algn="ctr">
              <a:lnSpc>
                <a:spcPct val="100000"/>
              </a:lnSpc>
              <a:spcBef>
                <a:spcPts val="0"/>
              </a:spcBef>
              <a:spcAft>
                <a:spcPts val="0"/>
              </a:spcAft>
              <a:buClr>
                <a:srgbClr val="E76A28"/>
              </a:buClr>
              <a:buSzPts val="1600"/>
              <a:buFont typeface="Nunito Light"/>
              <a:buAutoNum type="romanLcPeriod"/>
              <a:defRPr/>
            </a:lvl3pPr>
            <a:lvl4pPr lvl="3" algn="ctr">
              <a:lnSpc>
                <a:spcPct val="100000"/>
              </a:lnSpc>
              <a:spcBef>
                <a:spcPts val="0"/>
              </a:spcBef>
              <a:spcAft>
                <a:spcPts val="0"/>
              </a:spcAft>
              <a:buClr>
                <a:srgbClr val="E76A28"/>
              </a:buClr>
              <a:buSzPts val="1600"/>
              <a:buFont typeface="Nunito Light"/>
              <a:buAutoNum type="arabicPeriod"/>
              <a:defRPr/>
            </a:lvl4pPr>
            <a:lvl5pPr lvl="4" algn="ctr">
              <a:lnSpc>
                <a:spcPct val="100000"/>
              </a:lnSpc>
              <a:spcBef>
                <a:spcPts val="0"/>
              </a:spcBef>
              <a:spcAft>
                <a:spcPts val="0"/>
              </a:spcAft>
              <a:buClr>
                <a:srgbClr val="E76A28"/>
              </a:buClr>
              <a:buSzPts val="1600"/>
              <a:buFont typeface="Nunito Light"/>
              <a:buAutoNum type="alphaLcPeriod"/>
              <a:defRPr/>
            </a:lvl5pPr>
            <a:lvl6pPr lvl="5" algn="ctr">
              <a:lnSpc>
                <a:spcPct val="100000"/>
              </a:lnSpc>
              <a:spcBef>
                <a:spcPts val="0"/>
              </a:spcBef>
              <a:spcAft>
                <a:spcPts val="0"/>
              </a:spcAft>
              <a:buClr>
                <a:srgbClr val="999999"/>
              </a:buClr>
              <a:buSzPts val="1600"/>
              <a:buFont typeface="Nunito Light"/>
              <a:buAutoNum type="romanLcPeriod"/>
              <a:defRPr/>
            </a:lvl6pPr>
            <a:lvl7pPr lvl="6" algn="ctr">
              <a:lnSpc>
                <a:spcPct val="100000"/>
              </a:lnSpc>
              <a:spcBef>
                <a:spcPts val="0"/>
              </a:spcBef>
              <a:spcAft>
                <a:spcPts val="0"/>
              </a:spcAft>
              <a:buClr>
                <a:srgbClr val="999999"/>
              </a:buClr>
              <a:buSzPts val="1600"/>
              <a:buFont typeface="Nunito Light"/>
              <a:buAutoNum type="arabicPeriod"/>
              <a:defRPr/>
            </a:lvl7pPr>
            <a:lvl8pPr lvl="7" algn="ctr">
              <a:lnSpc>
                <a:spcPct val="100000"/>
              </a:lnSpc>
              <a:spcBef>
                <a:spcPts val="0"/>
              </a:spcBef>
              <a:spcAft>
                <a:spcPts val="0"/>
              </a:spcAft>
              <a:buClr>
                <a:srgbClr val="999999"/>
              </a:buClr>
              <a:buSzPts val="1600"/>
              <a:buFont typeface="Nunito Light"/>
              <a:buAutoNum type="alphaLcPeriod"/>
              <a:defRPr/>
            </a:lvl8pPr>
            <a:lvl9pPr lvl="8" algn="ctr">
              <a:lnSpc>
                <a:spcPct val="100000"/>
              </a:lnSpc>
              <a:spcBef>
                <a:spcPts val="0"/>
              </a:spcBef>
              <a:spcAft>
                <a:spcPts val="0"/>
              </a:spcAft>
              <a:buClr>
                <a:srgbClr val="999999"/>
              </a:buClr>
              <a:buSzPts val="1600"/>
              <a:buFont typeface="Nunito Light"/>
              <a:buAutoNum type="romanLcPeriod"/>
              <a:defRPr/>
            </a:lvl9pPr>
          </a:lstStyle>
          <a:p/>
        </p:txBody>
      </p:sp>
      <p:sp>
        <p:nvSpPr>
          <p:cNvPr id="358" name="Google Shape;358;p37"/>
          <p:cNvSpPr/>
          <p:nvPr>
            <p:ph idx="2" type="pic"/>
          </p:nvPr>
        </p:nvSpPr>
        <p:spPr>
          <a:xfrm>
            <a:off x="7525033" y="719333"/>
            <a:ext cx="3716100" cy="5419200"/>
          </a:xfrm>
          <a:prstGeom prst="round2DiagRect">
            <a:avLst>
              <a:gd fmla="val 16667" name="adj1"/>
              <a:gd fmla="val 0" name="adj2"/>
            </a:avLst>
          </a:prstGeom>
          <a:noFill/>
          <a:ln>
            <a:noFill/>
          </a:ln>
        </p:spPr>
      </p:sp>
      <p:pic>
        <p:nvPicPr>
          <p:cNvPr id="359" name="Google Shape;359;p37"/>
          <p:cNvPicPr preferRelativeResize="0"/>
          <p:nvPr/>
        </p:nvPicPr>
        <p:blipFill>
          <a:blip r:embed="rId3">
            <a:alphaModFix/>
          </a:blip>
          <a:stretch>
            <a:fillRect/>
          </a:stretch>
        </p:blipFill>
        <p:spPr>
          <a:xfrm flipH="1" rot="-5400000">
            <a:off x="-33" y="5560967"/>
            <a:ext cx="1297034" cy="1297034"/>
          </a:xfrm>
          <a:prstGeom prst="rect">
            <a:avLst/>
          </a:prstGeom>
          <a:noFill/>
          <a:ln>
            <a:noFill/>
          </a:ln>
        </p:spPr>
      </p:pic>
      <p:pic>
        <p:nvPicPr>
          <p:cNvPr id="360" name="Google Shape;360;p37"/>
          <p:cNvPicPr preferRelativeResize="0"/>
          <p:nvPr/>
        </p:nvPicPr>
        <p:blipFill rotWithShape="1">
          <a:blip r:embed="rId4">
            <a:alphaModFix/>
          </a:blip>
          <a:srcRect b="129" l="0" r="0" t="129"/>
          <a:stretch/>
        </p:blipFill>
        <p:spPr>
          <a:xfrm rot="-5400000">
            <a:off x="10012801" y="4671671"/>
            <a:ext cx="2288928" cy="1743928"/>
          </a:xfrm>
          <a:prstGeom prst="rect">
            <a:avLst/>
          </a:prstGeom>
          <a:noFill/>
          <a:ln>
            <a:noFill/>
          </a:ln>
        </p:spPr>
      </p:pic>
      <p:grpSp>
        <p:nvGrpSpPr>
          <p:cNvPr id="361" name="Google Shape;361;p37"/>
          <p:cNvGrpSpPr/>
          <p:nvPr/>
        </p:nvGrpSpPr>
        <p:grpSpPr>
          <a:xfrm>
            <a:off x="0" y="0"/>
            <a:ext cx="7783671" cy="714715"/>
            <a:chOff x="0" y="0"/>
            <a:chExt cx="5837899" cy="536050"/>
          </a:xfrm>
        </p:grpSpPr>
        <p:pic>
          <p:nvPicPr>
            <p:cNvPr id="362" name="Google Shape;362;p3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363" name="Google Shape;363;p3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4" name="Shape 364"/>
        <p:cNvGrpSpPr/>
        <p:nvPr/>
      </p:nvGrpSpPr>
      <p:grpSpPr>
        <a:xfrm>
          <a:off x="0" y="0"/>
          <a:ext cx="0" cy="0"/>
          <a:chOff x="0" y="0"/>
          <a:chExt cx="0" cy="0"/>
        </a:xfrm>
      </p:grpSpPr>
      <p:pic>
        <p:nvPicPr>
          <p:cNvPr id="365" name="Google Shape;365;p3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66" name="Google Shape;366;p38"/>
          <p:cNvSpPr txBox="1"/>
          <p:nvPr>
            <p:ph type="title"/>
          </p:nvPr>
        </p:nvSpPr>
        <p:spPr>
          <a:xfrm>
            <a:off x="3090600" y="1742800"/>
            <a:ext cx="6010800" cy="3372300"/>
          </a:xfrm>
          <a:prstGeom prst="rect">
            <a:avLst/>
          </a:prstGeom>
        </p:spPr>
        <p:txBody>
          <a:bodyPr anchorCtr="0" anchor="ctr" bIns="121900" lIns="121900" spcFirstLastPara="1" rIns="121900" wrap="square" tIns="121900">
            <a:noAutofit/>
          </a:bodyPr>
          <a:lstStyle>
            <a:lvl1pPr lvl="0" algn="ctr">
              <a:lnSpc>
                <a:spcPct val="80000"/>
              </a:lnSpc>
              <a:spcBef>
                <a:spcPts val="0"/>
              </a:spcBef>
              <a:spcAft>
                <a:spcPts val="0"/>
              </a:spcAft>
              <a:buSzPts val="8000"/>
              <a:buNone/>
              <a:defRPr sz="8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pic>
        <p:nvPicPr>
          <p:cNvPr id="367" name="Google Shape;367;p38"/>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368" name="Google Shape;368;p38"/>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369" name="Google Shape;369;p38"/>
          <p:cNvGrpSpPr/>
          <p:nvPr/>
        </p:nvGrpSpPr>
        <p:grpSpPr>
          <a:xfrm>
            <a:off x="5175469" y="6336175"/>
            <a:ext cx="7013860" cy="517353"/>
            <a:chOff x="3881699" y="4752250"/>
            <a:chExt cx="5260526" cy="388025"/>
          </a:xfrm>
        </p:grpSpPr>
        <p:pic>
          <p:nvPicPr>
            <p:cNvPr id="370" name="Google Shape;370;p3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371" name="Google Shape;371;p3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2" name="Shape 372"/>
        <p:cNvGrpSpPr/>
        <p:nvPr/>
      </p:nvGrpSpPr>
      <p:grpSpPr>
        <a:xfrm>
          <a:off x="0" y="0"/>
          <a:ext cx="0" cy="0"/>
          <a:chOff x="0" y="0"/>
          <a:chExt cx="0" cy="0"/>
        </a:xfrm>
      </p:grpSpPr>
      <p:pic>
        <p:nvPicPr>
          <p:cNvPr id="373" name="Google Shape;373;p3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74" name="Google Shape;374;p39"/>
          <p:cNvSpPr txBox="1"/>
          <p:nvPr>
            <p:ph type="title"/>
          </p:nvPr>
        </p:nvSpPr>
        <p:spPr>
          <a:xfrm>
            <a:off x="2847400" y="1585467"/>
            <a:ext cx="6497100" cy="2619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8000"/>
              <a:buNone/>
              <a:defRPr sz="8000"/>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
        <p:nvSpPr>
          <p:cNvPr id="375" name="Google Shape;375;p39"/>
          <p:cNvSpPr txBox="1"/>
          <p:nvPr>
            <p:ph idx="1" type="subTitle"/>
          </p:nvPr>
        </p:nvSpPr>
        <p:spPr>
          <a:xfrm>
            <a:off x="2847400" y="4204667"/>
            <a:ext cx="6497100" cy="894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376" name="Google Shape;376;p39"/>
          <p:cNvGrpSpPr/>
          <p:nvPr/>
        </p:nvGrpSpPr>
        <p:grpSpPr>
          <a:xfrm>
            <a:off x="-1" y="2800"/>
            <a:ext cx="12191696" cy="6855012"/>
            <a:chOff x="-1" y="2100"/>
            <a:chExt cx="9144001" cy="5141388"/>
          </a:xfrm>
        </p:grpSpPr>
        <p:pic>
          <p:nvPicPr>
            <p:cNvPr id="377" name="Google Shape;377;p39"/>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378" name="Google Shape;378;p39"/>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379" name="Google Shape;379;p39"/>
          <p:cNvGrpSpPr/>
          <p:nvPr/>
        </p:nvGrpSpPr>
        <p:grpSpPr>
          <a:xfrm rot="10800000">
            <a:off x="305" y="2966"/>
            <a:ext cx="6508068" cy="487588"/>
            <a:chOff x="4261050" y="4610675"/>
            <a:chExt cx="4881173" cy="365700"/>
          </a:xfrm>
        </p:grpSpPr>
        <p:pic>
          <p:nvPicPr>
            <p:cNvPr id="380" name="Google Shape;380;p3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381" name="Google Shape;381;p3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2" name="Shape 382"/>
        <p:cNvGrpSpPr/>
        <p:nvPr/>
      </p:nvGrpSpPr>
      <p:grpSpPr>
        <a:xfrm>
          <a:off x="0" y="0"/>
          <a:ext cx="0" cy="0"/>
          <a:chOff x="0" y="0"/>
          <a:chExt cx="0" cy="0"/>
        </a:xfrm>
      </p:grpSpPr>
      <p:sp>
        <p:nvSpPr>
          <p:cNvPr id="383" name="Google Shape;383;p40"/>
          <p:cNvSpPr/>
          <p:nvPr>
            <p:ph idx="2" type="pic"/>
          </p:nvPr>
        </p:nvSpPr>
        <p:spPr>
          <a:xfrm>
            <a:off x="0" y="0"/>
            <a:ext cx="12192000" cy="6858000"/>
          </a:xfrm>
          <a:prstGeom prst="rect">
            <a:avLst/>
          </a:prstGeom>
          <a:noFill/>
          <a:ln>
            <a:noFill/>
          </a:ln>
        </p:spPr>
      </p:sp>
      <p:sp>
        <p:nvSpPr>
          <p:cNvPr id="384" name="Google Shape;384;p40"/>
          <p:cNvSpPr txBox="1"/>
          <p:nvPr>
            <p:ph type="title"/>
          </p:nvPr>
        </p:nvSpPr>
        <p:spPr>
          <a:xfrm>
            <a:off x="960000" y="5352600"/>
            <a:ext cx="10272000" cy="763500"/>
          </a:xfrm>
          <a:prstGeom prst="rect">
            <a:avLst/>
          </a:prstGeom>
          <a:solidFill>
            <a:schemeClr val="accent2"/>
          </a:solidFill>
        </p:spPr>
        <p:txBody>
          <a:bodyPr anchorCtr="0" anchor="t" bIns="121900" lIns="121900" spcFirstLastPara="1" rIns="121900" wrap="square" tIns="121900">
            <a:noAutofit/>
          </a:bodyPr>
          <a:lstStyle>
            <a:lvl1pPr lvl="0" algn="ctr">
              <a:spcBef>
                <a:spcPts val="0"/>
              </a:spcBef>
              <a:spcAft>
                <a:spcPts val="0"/>
              </a:spcAft>
              <a:buSzPts val="4000"/>
              <a:buNone/>
              <a:defRPr>
                <a:solidFill>
                  <a:schemeClr val="lt1"/>
                </a:solidFill>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5" name="Shape 385"/>
        <p:cNvGrpSpPr/>
        <p:nvPr/>
      </p:nvGrpSpPr>
      <p:grpSpPr>
        <a:xfrm>
          <a:off x="0" y="0"/>
          <a:ext cx="0" cy="0"/>
          <a:chOff x="0" y="0"/>
          <a:chExt cx="0" cy="0"/>
        </a:xfrm>
      </p:grpSpPr>
      <p:pic>
        <p:nvPicPr>
          <p:cNvPr id="386" name="Google Shape;386;p4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387" name="Google Shape;387;p41"/>
          <p:cNvSpPr txBox="1"/>
          <p:nvPr>
            <p:ph hasCustomPrompt="1" type="title"/>
          </p:nvPr>
        </p:nvSpPr>
        <p:spPr>
          <a:xfrm>
            <a:off x="3302000" y="2496600"/>
            <a:ext cx="5588100" cy="1391700"/>
          </a:xfrm>
          <a:prstGeom prst="rect">
            <a:avLst/>
          </a:prstGeom>
          <a:noFill/>
        </p:spPr>
        <p:txBody>
          <a:bodyPr anchorCtr="0" anchor="b" bIns="121900" lIns="121900" spcFirstLastPara="1" rIns="121900" wrap="square" tIns="121900">
            <a:noAutofit/>
          </a:bodyPr>
          <a:lstStyle>
            <a:lvl1pPr lvl="0" algn="ctr">
              <a:spcBef>
                <a:spcPts val="0"/>
              </a:spcBef>
              <a:spcAft>
                <a:spcPts val="0"/>
              </a:spcAft>
              <a:buSzPts val="12800"/>
              <a:buNone/>
              <a:defRPr sz="80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388" name="Google Shape;388;p41"/>
          <p:cNvSpPr txBox="1"/>
          <p:nvPr>
            <p:ph idx="1" type="subTitle"/>
          </p:nvPr>
        </p:nvSpPr>
        <p:spPr>
          <a:xfrm>
            <a:off x="3302000" y="3786600"/>
            <a:ext cx="5588100" cy="574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19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389" name="Google Shape;389;p41"/>
          <p:cNvPicPr preferRelativeResize="0"/>
          <p:nvPr/>
        </p:nvPicPr>
        <p:blipFill>
          <a:blip r:embed="rId3">
            <a:alphaModFix/>
          </a:blip>
          <a:stretch>
            <a:fillRect/>
          </a:stretch>
        </p:blipFill>
        <p:spPr>
          <a:xfrm rot="5400000">
            <a:off x="-227713" y="351490"/>
            <a:ext cx="2357335" cy="1800767"/>
          </a:xfrm>
          <a:prstGeom prst="rect">
            <a:avLst/>
          </a:prstGeom>
          <a:noFill/>
          <a:ln>
            <a:noFill/>
          </a:ln>
        </p:spPr>
      </p:pic>
      <p:grpSp>
        <p:nvGrpSpPr>
          <p:cNvPr id="390" name="Google Shape;390;p41"/>
          <p:cNvGrpSpPr/>
          <p:nvPr/>
        </p:nvGrpSpPr>
        <p:grpSpPr>
          <a:xfrm flipH="1">
            <a:off x="305" y="0"/>
            <a:ext cx="12191695" cy="6877561"/>
            <a:chOff x="0" y="0"/>
            <a:chExt cx="9144000" cy="5158300"/>
          </a:xfrm>
        </p:grpSpPr>
        <p:pic>
          <p:nvPicPr>
            <p:cNvPr id="391" name="Google Shape;391;p4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392" name="Google Shape;392;p4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393" name="Google Shape;393;p41"/>
          <p:cNvGrpSpPr/>
          <p:nvPr/>
        </p:nvGrpSpPr>
        <p:grpSpPr>
          <a:xfrm flipH="1">
            <a:off x="-6404" y="0"/>
            <a:ext cx="12198403" cy="6871695"/>
            <a:chOff x="0" y="0"/>
            <a:chExt cx="9149031" cy="5153900"/>
          </a:xfrm>
        </p:grpSpPr>
        <p:grpSp>
          <p:nvGrpSpPr>
            <p:cNvPr id="394" name="Google Shape;394;p41"/>
            <p:cNvGrpSpPr/>
            <p:nvPr/>
          </p:nvGrpSpPr>
          <p:grpSpPr>
            <a:xfrm>
              <a:off x="2633530" y="4624325"/>
              <a:ext cx="6515501" cy="529575"/>
              <a:chOff x="2633530" y="4624325"/>
              <a:chExt cx="6515501" cy="529575"/>
            </a:xfrm>
          </p:grpSpPr>
          <p:pic>
            <p:nvPicPr>
              <p:cNvPr id="395" name="Google Shape;395;p4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396" name="Google Shape;396;p4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397" name="Google Shape;397;p41"/>
            <p:cNvGrpSpPr/>
            <p:nvPr/>
          </p:nvGrpSpPr>
          <p:grpSpPr>
            <a:xfrm>
              <a:off x="0" y="0"/>
              <a:ext cx="6523526" cy="536050"/>
              <a:chOff x="0" y="0"/>
              <a:chExt cx="6523526" cy="536050"/>
            </a:xfrm>
          </p:grpSpPr>
          <p:pic>
            <p:nvPicPr>
              <p:cNvPr id="398" name="Google Shape;398;p4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399" name="Google Shape;399;p4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2" name="Google Shape;42;p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3" name="Google Shape;43;p5"/>
          <p:cNvSpPr txBox="1"/>
          <p:nvPr>
            <p:ph idx="1" type="subTitle"/>
          </p:nvPr>
        </p:nvSpPr>
        <p:spPr>
          <a:xfrm>
            <a:off x="4738000" y="4072740"/>
            <a:ext cx="6382800" cy="120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4" name="Google Shape;44;p5"/>
          <p:cNvSpPr txBox="1"/>
          <p:nvPr>
            <p:ph idx="2" type="subTitle"/>
          </p:nvPr>
        </p:nvSpPr>
        <p:spPr>
          <a:xfrm>
            <a:off x="4738000" y="2198848"/>
            <a:ext cx="6382800" cy="1205100"/>
          </a:xfrm>
          <a:prstGeom prst="rect">
            <a:avLst/>
          </a:prstGeom>
        </p:spPr>
        <p:txBody>
          <a:bodyPr anchorCtr="0" anchor="ctr" bIns="121900" lIns="121900" spcFirstLastPara="1" rIns="121900" wrap="square" tIns="12190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5" name="Google Shape;45;p5"/>
          <p:cNvSpPr txBox="1"/>
          <p:nvPr>
            <p:ph idx="3" type="subTitle"/>
          </p:nvPr>
        </p:nvSpPr>
        <p:spPr>
          <a:xfrm>
            <a:off x="2479600" y="2198848"/>
            <a:ext cx="2055300" cy="120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sp>
        <p:nvSpPr>
          <p:cNvPr id="46" name="Google Shape;46;p5"/>
          <p:cNvSpPr txBox="1"/>
          <p:nvPr>
            <p:ph idx="4" type="subTitle"/>
          </p:nvPr>
        </p:nvSpPr>
        <p:spPr>
          <a:xfrm>
            <a:off x="2479600" y="4072732"/>
            <a:ext cx="2055300" cy="12051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3200"/>
              <a:buNone/>
              <a:defRPr b="1" sz="2400">
                <a:solidFill>
                  <a:schemeClr val="dk1"/>
                </a:solidFill>
              </a:defRPr>
            </a:lvl1pPr>
            <a:lvl2pPr lvl="1" rtl="0" algn="ctr">
              <a:lnSpc>
                <a:spcPct val="100000"/>
              </a:lnSpc>
              <a:spcBef>
                <a:spcPts val="0"/>
              </a:spcBef>
              <a:spcAft>
                <a:spcPts val="0"/>
              </a:spcAft>
              <a:buSzPts val="3200"/>
              <a:buNone/>
              <a:defRPr b="1" sz="3200"/>
            </a:lvl2pPr>
            <a:lvl3pPr lvl="2" rtl="0" algn="ctr">
              <a:lnSpc>
                <a:spcPct val="100000"/>
              </a:lnSpc>
              <a:spcBef>
                <a:spcPts val="0"/>
              </a:spcBef>
              <a:spcAft>
                <a:spcPts val="0"/>
              </a:spcAft>
              <a:buSzPts val="3200"/>
              <a:buNone/>
              <a:defRPr b="1" sz="3200"/>
            </a:lvl3pPr>
            <a:lvl4pPr lvl="3" rtl="0" algn="ctr">
              <a:lnSpc>
                <a:spcPct val="100000"/>
              </a:lnSpc>
              <a:spcBef>
                <a:spcPts val="0"/>
              </a:spcBef>
              <a:spcAft>
                <a:spcPts val="0"/>
              </a:spcAft>
              <a:buSzPts val="3200"/>
              <a:buNone/>
              <a:defRPr b="1" sz="3200"/>
            </a:lvl4pPr>
            <a:lvl5pPr lvl="4" rtl="0" algn="ctr">
              <a:lnSpc>
                <a:spcPct val="100000"/>
              </a:lnSpc>
              <a:spcBef>
                <a:spcPts val="0"/>
              </a:spcBef>
              <a:spcAft>
                <a:spcPts val="0"/>
              </a:spcAft>
              <a:buSzPts val="3200"/>
              <a:buNone/>
              <a:defRPr b="1" sz="3200"/>
            </a:lvl5pPr>
            <a:lvl6pPr lvl="5" rtl="0" algn="ctr">
              <a:lnSpc>
                <a:spcPct val="100000"/>
              </a:lnSpc>
              <a:spcBef>
                <a:spcPts val="0"/>
              </a:spcBef>
              <a:spcAft>
                <a:spcPts val="0"/>
              </a:spcAft>
              <a:buSzPts val="3200"/>
              <a:buNone/>
              <a:defRPr b="1" sz="3200"/>
            </a:lvl6pPr>
            <a:lvl7pPr lvl="6" rtl="0" algn="ctr">
              <a:lnSpc>
                <a:spcPct val="100000"/>
              </a:lnSpc>
              <a:spcBef>
                <a:spcPts val="0"/>
              </a:spcBef>
              <a:spcAft>
                <a:spcPts val="0"/>
              </a:spcAft>
              <a:buSzPts val="3200"/>
              <a:buNone/>
              <a:defRPr b="1" sz="3200"/>
            </a:lvl7pPr>
            <a:lvl8pPr lvl="7" rtl="0" algn="ctr">
              <a:lnSpc>
                <a:spcPct val="100000"/>
              </a:lnSpc>
              <a:spcBef>
                <a:spcPts val="0"/>
              </a:spcBef>
              <a:spcAft>
                <a:spcPts val="0"/>
              </a:spcAft>
              <a:buSzPts val="3200"/>
              <a:buNone/>
              <a:defRPr b="1" sz="3200"/>
            </a:lvl8pPr>
            <a:lvl9pPr lvl="8" rtl="0" algn="ctr">
              <a:lnSpc>
                <a:spcPct val="100000"/>
              </a:lnSpc>
              <a:spcBef>
                <a:spcPts val="0"/>
              </a:spcBef>
              <a:spcAft>
                <a:spcPts val="0"/>
              </a:spcAft>
              <a:buSzPts val="3200"/>
              <a:buNone/>
              <a:defRPr b="1" sz="3200"/>
            </a:lvl9pPr>
          </a:lstStyle>
          <a:p/>
        </p:txBody>
      </p:sp>
      <p:grpSp>
        <p:nvGrpSpPr>
          <p:cNvPr id="47" name="Google Shape;47;p5"/>
          <p:cNvGrpSpPr/>
          <p:nvPr/>
        </p:nvGrpSpPr>
        <p:grpSpPr>
          <a:xfrm rot="10800000">
            <a:off x="3494184" y="6364646"/>
            <a:ext cx="8697818" cy="493188"/>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5560983"/>
            <a:ext cx="1297034" cy="129703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0" name="Shape 400"/>
        <p:cNvGrpSpPr/>
        <p:nvPr/>
      </p:nvGrpSpPr>
      <p:grpSpPr>
        <a:xfrm>
          <a:off x="0" y="0"/>
          <a:ext cx="0" cy="0"/>
          <a:chOff x="0" y="0"/>
          <a:chExt cx="0" cy="0"/>
        </a:xfrm>
      </p:grpSpPr>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01" name="Shape 401"/>
        <p:cNvGrpSpPr/>
        <p:nvPr/>
      </p:nvGrpSpPr>
      <p:grpSpPr>
        <a:xfrm>
          <a:off x="0" y="0"/>
          <a:ext cx="0" cy="0"/>
          <a:chOff x="0" y="0"/>
          <a:chExt cx="0" cy="0"/>
        </a:xfrm>
      </p:grpSpPr>
      <p:pic>
        <p:nvPicPr>
          <p:cNvPr id="402" name="Google Shape;402;p4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03" name="Google Shape;403;p4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04" name="Google Shape;404;p43"/>
          <p:cNvSpPr txBox="1"/>
          <p:nvPr>
            <p:ph hasCustomPrompt="1" idx="2" type="title"/>
          </p:nvPr>
        </p:nvSpPr>
        <p:spPr>
          <a:xfrm>
            <a:off x="5012274"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05" name="Google Shape;405;p43"/>
          <p:cNvSpPr txBox="1"/>
          <p:nvPr>
            <p:ph hasCustomPrompt="1" idx="3" type="title"/>
          </p:nvPr>
        </p:nvSpPr>
        <p:spPr>
          <a:xfrm>
            <a:off x="6253340"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06" name="Google Shape;406;p43"/>
          <p:cNvSpPr txBox="1"/>
          <p:nvPr>
            <p:ph hasCustomPrompt="1" idx="4" type="title"/>
          </p:nvPr>
        </p:nvSpPr>
        <p:spPr>
          <a:xfrm>
            <a:off x="5012258"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07" name="Google Shape;407;p43"/>
          <p:cNvSpPr txBox="1"/>
          <p:nvPr>
            <p:ph hasCustomPrompt="1" idx="5" type="title"/>
          </p:nvPr>
        </p:nvSpPr>
        <p:spPr>
          <a:xfrm>
            <a:off x="6253325"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08" name="Google Shape;408;p43"/>
          <p:cNvSpPr txBox="1"/>
          <p:nvPr>
            <p:ph hasCustomPrompt="1" idx="6" type="title"/>
          </p:nvPr>
        </p:nvSpPr>
        <p:spPr>
          <a:xfrm>
            <a:off x="5012275"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09" name="Google Shape;409;p43"/>
          <p:cNvSpPr txBox="1"/>
          <p:nvPr>
            <p:ph hasCustomPrompt="1" idx="7" type="title"/>
          </p:nvPr>
        </p:nvSpPr>
        <p:spPr>
          <a:xfrm>
            <a:off x="6253342"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410" name="Google Shape;410;p43"/>
          <p:cNvSpPr txBox="1"/>
          <p:nvPr>
            <p:ph idx="1" type="subTitle"/>
          </p:nvPr>
        </p:nvSpPr>
        <p:spPr>
          <a:xfrm>
            <a:off x="1707467" y="2265467"/>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411" name="Google Shape;411;p43"/>
          <p:cNvSpPr txBox="1"/>
          <p:nvPr>
            <p:ph idx="8" type="subTitle"/>
          </p:nvPr>
        </p:nvSpPr>
        <p:spPr>
          <a:xfrm>
            <a:off x="1707467" y="3709015"/>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412" name="Google Shape;412;p43"/>
          <p:cNvSpPr txBox="1"/>
          <p:nvPr>
            <p:ph idx="9" type="subTitle"/>
          </p:nvPr>
        </p:nvSpPr>
        <p:spPr>
          <a:xfrm>
            <a:off x="1707467" y="5152564"/>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413" name="Google Shape;413;p43"/>
          <p:cNvSpPr txBox="1"/>
          <p:nvPr>
            <p:ph idx="13" type="subTitle"/>
          </p:nvPr>
        </p:nvSpPr>
        <p:spPr>
          <a:xfrm>
            <a:off x="7433733" y="2265461"/>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414" name="Google Shape;414;p43"/>
          <p:cNvSpPr txBox="1"/>
          <p:nvPr>
            <p:ph idx="14" type="subTitle"/>
          </p:nvPr>
        </p:nvSpPr>
        <p:spPr>
          <a:xfrm>
            <a:off x="7433733" y="3709006"/>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415" name="Google Shape;415;p43"/>
          <p:cNvSpPr txBox="1"/>
          <p:nvPr>
            <p:ph idx="15" type="subTitle"/>
          </p:nvPr>
        </p:nvSpPr>
        <p:spPr>
          <a:xfrm>
            <a:off x="7433733" y="5152550"/>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grpSp>
        <p:nvGrpSpPr>
          <p:cNvPr id="416" name="Google Shape;416;p43"/>
          <p:cNvGrpSpPr/>
          <p:nvPr/>
        </p:nvGrpSpPr>
        <p:grpSpPr>
          <a:xfrm flipH="1">
            <a:off x="3494184" y="0"/>
            <a:ext cx="8697818" cy="493188"/>
            <a:chOff x="0" y="0"/>
            <a:chExt cx="6523526" cy="369900"/>
          </a:xfrm>
        </p:grpSpPr>
        <p:pic>
          <p:nvPicPr>
            <p:cNvPr id="417" name="Google Shape;417;p4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18" name="Google Shape;418;p4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419" name="Google Shape;419;p43"/>
          <p:cNvGrpSpPr/>
          <p:nvPr/>
        </p:nvGrpSpPr>
        <p:grpSpPr>
          <a:xfrm flipH="1">
            <a:off x="305" y="0"/>
            <a:ext cx="12191695" cy="6857845"/>
            <a:chOff x="0" y="0"/>
            <a:chExt cx="9144000" cy="5143512"/>
          </a:xfrm>
        </p:grpSpPr>
        <p:pic>
          <p:nvPicPr>
            <p:cNvPr id="420" name="Google Shape;420;p4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421" name="Google Shape;421;p4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422" name="Shape 422"/>
        <p:cNvGrpSpPr/>
        <p:nvPr/>
      </p:nvGrpSpPr>
      <p:grpSpPr>
        <a:xfrm>
          <a:off x="0" y="0"/>
          <a:ext cx="0" cy="0"/>
          <a:chOff x="0" y="0"/>
          <a:chExt cx="0" cy="0"/>
        </a:xfrm>
      </p:grpSpPr>
      <p:pic>
        <p:nvPicPr>
          <p:cNvPr id="423" name="Google Shape;423;p4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24" name="Google Shape;424;p44"/>
          <p:cNvSpPr txBox="1"/>
          <p:nvPr>
            <p:ph type="title"/>
          </p:nvPr>
        </p:nvSpPr>
        <p:spPr>
          <a:xfrm>
            <a:off x="5113900" y="1068676"/>
            <a:ext cx="5452500" cy="14073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25" name="Google Shape;425;p44"/>
          <p:cNvSpPr txBox="1"/>
          <p:nvPr>
            <p:ph idx="1" type="subTitle"/>
          </p:nvPr>
        </p:nvSpPr>
        <p:spPr>
          <a:xfrm>
            <a:off x="5113900" y="2530900"/>
            <a:ext cx="5452500" cy="2852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pic>
        <p:nvPicPr>
          <p:cNvPr id="426" name="Google Shape;426;p44"/>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427" name="Google Shape;427;p44"/>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428" name="Google Shape;428;p44"/>
          <p:cNvGrpSpPr/>
          <p:nvPr/>
        </p:nvGrpSpPr>
        <p:grpSpPr>
          <a:xfrm>
            <a:off x="5175469" y="6336175"/>
            <a:ext cx="7013860" cy="517353"/>
            <a:chOff x="3881699" y="4752250"/>
            <a:chExt cx="5260526" cy="388025"/>
          </a:xfrm>
        </p:grpSpPr>
        <p:pic>
          <p:nvPicPr>
            <p:cNvPr id="429" name="Google Shape;429;p4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430" name="Google Shape;430;p4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431" name="Shape 431"/>
        <p:cNvGrpSpPr/>
        <p:nvPr/>
      </p:nvGrpSpPr>
      <p:grpSpPr>
        <a:xfrm>
          <a:off x="0" y="0"/>
          <a:ext cx="0" cy="0"/>
          <a:chOff x="0" y="0"/>
          <a:chExt cx="0" cy="0"/>
        </a:xfrm>
      </p:grpSpPr>
      <p:pic>
        <p:nvPicPr>
          <p:cNvPr id="432" name="Google Shape;432;p4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33" name="Google Shape;433;p45"/>
          <p:cNvSpPr txBox="1"/>
          <p:nvPr>
            <p:ph type="title"/>
          </p:nvPr>
        </p:nvSpPr>
        <p:spPr>
          <a:xfrm>
            <a:off x="8001833" y="719333"/>
            <a:ext cx="3239100" cy="14376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34" name="Google Shape;434;p45"/>
          <p:cNvSpPr txBox="1"/>
          <p:nvPr>
            <p:ph idx="1" type="subTitle"/>
          </p:nvPr>
        </p:nvSpPr>
        <p:spPr>
          <a:xfrm>
            <a:off x="8001833" y="2020533"/>
            <a:ext cx="3239100" cy="1646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35" name="Google Shape;435;p45"/>
          <p:cNvSpPr/>
          <p:nvPr>
            <p:ph idx="2" type="pic"/>
          </p:nvPr>
        </p:nvSpPr>
        <p:spPr>
          <a:xfrm>
            <a:off x="950967" y="719333"/>
            <a:ext cx="3734700" cy="5419500"/>
          </a:xfrm>
          <a:prstGeom prst="round2DiagRect">
            <a:avLst>
              <a:gd fmla="val 16667" name="adj1"/>
              <a:gd fmla="val 0" name="adj2"/>
            </a:avLst>
          </a:prstGeom>
          <a:noFill/>
          <a:ln>
            <a:noFill/>
          </a:ln>
        </p:spPr>
      </p:sp>
      <p:sp>
        <p:nvSpPr>
          <p:cNvPr id="436" name="Google Shape;436;p45"/>
          <p:cNvSpPr/>
          <p:nvPr>
            <p:ph idx="3" type="pic"/>
          </p:nvPr>
        </p:nvSpPr>
        <p:spPr>
          <a:xfrm>
            <a:off x="4794100" y="719333"/>
            <a:ext cx="2921700" cy="3104400"/>
          </a:xfrm>
          <a:prstGeom prst="round2DiagRect">
            <a:avLst>
              <a:gd fmla="val 16667" name="adj1"/>
              <a:gd fmla="val 0" name="adj2"/>
            </a:avLst>
          </a:prstGeom>
          <a:noFill/>
          <a:ln>
            <a:noFill/>
          </a:ln>
        </p:spPr>
      </p:sp>
      <p:sp>
        <p:nvSpPr>
          <p:cNvPr id="437" name="Google Shape;437;p45"/>
          <p:cNvSpPr/>
          <p:nvPr>
            <p:ph idx="4" type="pic"/>
          </p:nvPr>
        </p:nvSpPr>
        <p:spPr>
          <a:xfrm>
            <a:off x="4794100" y="3938367"/>
            <a:ext cx="6446700" cy="2200500"/>
          </a:xfrm>
          <a:prstGeom prst="round2DiagRect">
            <a:avLst>
              <a:gd fmla="val 16667" name="adj1"/>
              <a:gd fmla="val 0" name="adj2"/>
            </a:avLst>
          </a:prstGeom>
          <a:noFill/>
          <a:ln>
            <a:noFill/>
          </a:ln>
        </p:spPr>
      </p:sp>
      <p:pic>
        <p:nvPicPr>
          <p:cNvPr id="438" name="Google Shape;438;p45"/>
          <p:cNvPicPr preferRelativeResize="0"/>
          <p:nvPr/>
        </p:nvPicPr>
        <p:blipFill rotWithShape="1">
          <a:blip r:embed="rId3">
            <a:alphaModFix/>
          </a:blip>
          <a:srcRect b="129" l="73637" r="0" t="129"/>
          <a:stretch/>
        </p:blipFill>
        <p:spPr>
          <a:xfrm>
            <a:off x="13652" y="4496600"/>
            <a:ext cx="603431" cy="1743935"/>
          </a:xfrm>
          <a:prstGeom prst="rect">
            <a:avLst/>
          </a:prstGeom>
          <a:noFill/>
          <a:ln>
            <a:noFill/>
          </a:ln>
        </p:spPr>
      </p:pic>
      <p:grpSp>
        <p:nvGrpSpPr>
          <p:cNvPr id="439" name="Google Shape;439;p45"/>
          <p:cNvGrpSpPr/>
          <p:nvPr/>
        </p:nvGrpSpPr>
        <p:grpSpPr>
          <a:xfrm>
            <a:off x="-1" y="2800"/>
            <a:ext cx="12191696" cy="6855012"/>
            <a:chOff x="-1" y="2100"/>
            <a:chExt cx="9144001" cy="5141388"/>
          </a:xfrm>
        </p:grpSpPr>
        <p:pic>
          <p:nvPicPr>
            <p:cNvPr id="440" name="Google Shape;440;p45"/>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441" name="Google Shape;441;p45"/>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442" name="Google Shape;442;p45"/>
          <p:cNvGrpSpPr/>
          <p:nvPr/>
        </p:nvGrpSpPr>
        <p:grpSpPr>
          <a:xfrm>
            <a:off x="7141858" y="6336175"/>
            <a:ext cx="5047471" cy="517353"/>
            <a:chOff x="5356527" y="4752250"/>
            <a:chExt cx="3785698" cy="388025"/>
          </a:xfrm>
        </p:grpSpPr>
        <p:pic>
          <p:nvPicPr>
            <p:cNvPr id="443" name="Google Shape;443;p45"/>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444" name="Google Shape;444;p45"/>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445" name="Shape 445"/>
        <p:cNvGrpSpPr/>
        <p:nvPr/>
      </p:nvGrpSpPr>
      <p:grpSpPr>
        <a:xfrm>
          <a:off x="0" y="0"/>
          <a:ext cx="0" cy="0"/>
          <a:chOff x="0" y="0"/>
          <a:chExt cx="0" cy="0"/>
        </a:xfrm>
      </p:grpSpPr>
      <p:pic>
        <p:nvPicPr>
          <p:cNvPr id="446" name="Google Shape;446;p4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47" name="Google Shape;447;p46"/>
          <p:cNvSpPr txBox="1"/>
          <p:nvPr>
            <p:ph type="title"/>
          </p:nvPr>
        </p:nvSpPr>
        <p:spPr>
          <a:xfrm>
            <a:off x="960000" y="853440"/>
            <a:ext cx="4313100" cy="14823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48" name="Google Shape;448;p46"/>
          <p:cNvSpPr txBox="1"/>
          <p:nvPr>
            <p:ph idx="1" type="body"/>
          </p:nvPr>
        </p:nvSpPr>
        <p:spPr>
          <a:xfrm>
            <a:off x="960000" y="2802500"/>
            <a:ext cx="4313100" cy="16659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49" name="Shape 449"/>
        <p:cNvGrpSpPr/>
        <p:nvPr/>
      </p:nvGrpSpPr>
      <p:grpSpPr>
        <a:xfrm>
          <a:off x="0" y="0"/>
          <a:ext cx="0" cy="0"/>
          <a:chOff x="0" y="0"/>
          <a:chExt cx="0" cy="0"/>
        </a:xfrm>
      </p:grpSpPr>
      <p:pic>
        <p:nvPicPr>
          <p:cNvPr id="450" name="Google Shape;450;p4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51" name="Google Shape;451;p47"/>
          <p:cNvSpPr txBox="1"/>
          <p:nvPr>
            <p:ph type="title"/>
          </p:nvPr>
        </p:nvSpPr>
        <p:spPr>
          <a:xfrm>
            <a:off x="960000" y="717989"/>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52" name="Google Shape;452;p47"/>
          <p:cNvSpPr txBox="1"/>
          <p:nvPr>
            <p:ph idx="1" type="subTitle"/>
          </p:nvPr>
        </p:nvSpPr>
        <p:spPr>
          <a:xfrm>
            <a:off x="946333"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53" name="Google Shape;453;p47"/>
          <p:cNvSpPr txBox="1"/>
          <p:nvPr>
            <p:ph idx="2" type="subTitle"/>
          </p:nvPr>
        </p:nvSpPr>
        <p:spPr>
          <a:xfrm>
            <a:off x="460988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54" name="Google Shape;454;p47"/>
          <p:cNvSpPr txBox="1"/>
          <p:nvPr>
            <p:ph idx="3" type="subTitle"/>
          </p:nvPr>
        </p:nvSpPr>
        <p:spPr>
          <a:xfrm>
            <a:off x="827343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55" name="Google Shape;455;p47"/>
          <p:cNvSpPr txBox="1"/>
          <p:nvPr>
            <p:ph idx="4" type="subTitle"/>
          </p:nvPr>
        </p:nvSpPr>
        <p:spPr>
          <a:xfrm>
            <a:off x="946344"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56" name="Google Shape;456;p47"/>
          <p:cNvSpPr txBox="1"/>
          <p:nvPr>
            <p:ph idx="5" type="subTitle"/>
          </p:nvPr>
        </p:nvSpPr>
        <p:spPr>
          <a:xfrm>
            <a:off x="4612212"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57" name="Google Shape;457;p47"/>
          <p:cNvSpPr txBox="1"/>
          <p:nvPr>
            <p:ph idx="6" type="subTitle"/>
          </p:nvPr>
        </p:nvSpPr>
        <p:spPr>
          <a:xfrm>
            <a:off x="8273446"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458" name="Google Shape;458;p47"/>
          <p:cNvPicPr preferRelativeResize="0"/>
          <p:nvPr/>
        </p:nvPicPr>
        <p:blipFill>
          <a:blip r:embed="rId3">
            <a:alphaModFix/>
          </a:blip>
          <a:stretch>
            <a:fillRect/>
          </a:stretch>
        </p:blipFill>
        <p:spPr>
          <a:xfrm rot="5400000">
            <a:off x="10894932" y="5560967"/>
            <a:ext cx="1297034" cy="1297034"/>
          </a:xfrm>
          <a:prstGeom prst="rect">
            <a:avLst/>
          </a:prstGeom>
          <a:noFill/>
          <a:ln>
            <a:noFill/>
          </a:ln>
        </p:spPr>
      </p:pic>
      <p:grpSp>
        <p:nvGrpSpPr>
          <p:cNvPr id="459" name="Google Shape;459;p47"/>
          <p:cNvGrpSpPr/>
          <p:nvPr/>
        </p:nvGrpSpPr>
        <p:grpSpPr>
          <a:xfrm flipH="1">
            <a:off x="3494184" y="0"/>
            <a:ext cx="8697818" cy="493188"/>
            <a:chOff x="0" y="0"/>
            <a:chExt cx="6523526" cy="369900"/>
          </a:xfrm>
        </p:grpSpPr>
        <p:pic>
          <p:nvPicPr>
            <p:cNvPr id="460" name="Google Shape;460;p47"/>
            <p:cNvPicPr preferRelativeResize="0"/>
            <p:nvPr/>
          </p:nvPicPr>
          <p:blipFill>
            <a:blip r:embed="rId4">
              <a:alphaModFix/>
            </a:blip>
            <a:stretch>
              <a:fillRect/>
            </a:stretch>
          </p:blipFill>
          <p:spPr>
            <a:xfrm>
              <a:off x="0" y="0"/>
              <a:ext cx="6523526" cy="369900"/>
            </a:xfrm>
            <a:prstGeom prst="rect">
              <a:avLst/>
            </a:prstGeom>
            <a:noFill/>
            <a:ln>
              <a:noFill/>
            </a:ln>
          </p:spPr>
        </p:pic>
        <p:pic>
          <p:nvPicPr>
            <p:cNvPr id="461" name="Google Shape;461;p47"/>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62" name="Shape 462"/>
        <p:cNvGrpSpPr/>
        <p:nvPr/>
      </p:nvGrpSpPr>
      <p:grpSpPr>
        <a:xfrm>
          <a:off x="0" y="0"/>
          <a:ext cx="0" cy="0"/>
          <a:chOff x="0" y="0"/>
          <a:chExt cx="0" cy="0"/>
        </a:xfrm>
      </p:grpSpPr>
      <p:pic>
        <p:nvPicPr>
          <p:cNvPr id="463" name="Google Shape;463;p4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64" name="Google Shape;464;p48"/>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65" name="Google Shape;465;p48"/>
          <p:cNvSpPr txBox="1"/>
          <p:nvPr>
            <p:ph idx="1" type="subTitle"/>
          </p:nvPr>
        </p:nvSpPr>
        <p:spPr>
          <a:xfrm>
            <a:off x="960000"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6" name="Google Shape;466;p48"/>
          <p:cNvSpPr txBox="1"/>
          <p:nvPr>
            <p:ph idx="2" type="subTitle"/>
          </p:nvPr>
        </p:nvSpPr>
        <p:spPr>
          <a:xfrm>
            <a:off x="6508221"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7" name="Google Shape;467;p48"/>
          <p:cNvSpPr txBox="1"/>
          <p:nvPr>
            <p:ph idx="3" type="subTitle"/>
          </p:nvPr>
        </p:nvSpPr>
        <p:spPr>
          <a:xfrm>
            <a:off x="960000"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8" name="Google Shape;468;p48"/>
          <p:cNvSpPr txBox="1"/>
          <p:nvPr>
            <p:ph idx="4" type="subTitle"/>
          </p:nvPr>
        </p:nvSpPr>
        <p:spPr>
          <a:xfrm>
            <a:off x="6508221"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69" name="Google Shape;469;p48"/>
          <p:cNvSpPr txBox="1"/>
          <p:nvPr>
            <p:ph idx="5" type="subTitle"/>
          </p:nvPr>
        </p:nvSpPr>
        <p:spPr>
          <a:xfrm>
            <a:off x="96000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70" name="Google Shape;470;p48"/>
          <p:cNvSpPr txBox="1"/>
          <p:nvPr>
            <p:ph idx="6" type="subTitle"/>
          </p:nvPr>
        </p:nvSpPr>
        <p:spPr>
          <a:xfrm>
            <a:off x="960000"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71" name="Google Shape;471;p48"/>
          <p:cNvSpPr txBox="1"/>
          <p:nvPr>
            <p:ph idx="7" type="subTitle"/>
          </p:nvPr>
        </p:nvSpPr>
        <p:spPr>
          <a:xfrm>
            <a:off x="650817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72" name="Google Shape;472;p48"/>
          <p:cNvSpPr txBox="1"/>
          <p:nvPr>
            <p:ph idx="8" type="subTitle"/>
          </p:nvPr>
        </p:nvSpPr>
        <p:spPr>
          <a:xfrm>
            <a:off x="6508173"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473" name="Google Shape;473;p48"/>
          <p:cNvGrpSpPr/>
          <p:nvPr/>
        </p:nvGrpSpPr>
        <p:grpSpPr>
          <a:xfrm>
            <a:off x="-1" y="-6292"/>
            <a:ext cx="12191696" cy="6864104"/>
            <a:chOff x="-1" y="-4719"/>
            <a:chExt cx="9144001" cy="5148207"/>
          </a:xfrm>
        </p:grpSpPr>
        <p:pic>
          <p:nvPicPr>
            <p:cNvPr id="474" name="Google Shape;474;p48"/>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475" name="Google Shape;475;p48"/>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476" name="Google Shape;476;p48"/>
          <p:cNvGrpSpPr/>
          <p:nvPr/>
        </p:nvGrpSpPr>
        <p:grpSpPr>
          <a:xfrm rot="10800000">
            <a:off x="305" y="-6126"/>
            <a:ext cx="6508068" cy="487588"/>
            <a:chOff x="4261050" y="4610675"/>
            <a:chExt cx="4881173" cy="365700"/>
          </a:xfrm>
        </p:grpSpPr>
        <p:pic>
          <p:nvPicPr>
            <p:cNvPr id="477" name="Google Shape;477;p4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478" name="Google Shape;478;p4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79" name="Shape 479"/>
        <p:cNvGrpSpPr/>
        <p:nvPr/>
      </p:nvGrpSpPr>
      <p:grpSpPr>
        <a:xfrm>
          <a:off x="0" y="0"/>
          <a:ext cx="0" cy="0"/>
          <a:chOff x="0" y="0"/>
          <a:chExt cx="0" cy="0"/>
        </a:xfrm>
      </p:grpSpPr>
      <p:pic>
        <p:nvPicPr>
          <p:cNvPr id="480" name="Google Shape;480;p4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81" name="Google Shape;481;p49"/>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82" name="Google Shape;482;p49"/>
          <p:cNvSpPr txBox="1"/>
          <p:nvPr>
            <p:ph idx="1" type="subTitle"/>
          </p:nvPr>
        </p:nvSpPr>
        <p:spPr>
          <a:xfrm>
            <a:off x="960100"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3" name="Google Shape;483;p49"/>
          <p:cNvSpPr txBox="1"/>
          <p:nvPr>
            <p:ph idx="2" type="subTitle"/>
          </p:nvPr>
        </p:nvSpPr>
        <p:spPr>
          <a:xfrm>
            <a:off x="4525174"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4" name="Google Shape;484;p49"/>
          <p:cNvSpPr txBox="1"/>
          <p:nvPr>
            <p:ph idx="3" type="subTitle"/>
          </p:nvPr>
        </p:nvSpPr>
        <p:spPr>
          <a:xfrm>
            <a:off x="960100"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5" name="Google Shape;485;p49"/>
          <p:cNvSpPr txBox="1"/>
          <p:nvPr>
            <p:ph idx="4" type="subTitle"/>
          </p:nvPr>
        </p:nvSpPr>
        <p:spPr>
          <a:xfrm>
            <a:off x="4525174"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6" name="Google Shape;486;p49"/>
          <p:cNvSpPr txBox="1"/>
          <p:nvPr>
            <p:ph idx="5" type="subTitle"/>
          </p:nvPr>
        </p:nvSpPr>
        <p:spPr>
          <a:xfrm>
            <a:off x="8090248"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7" name="Google Shape;487;p49"/>
          <p:cNvSpPr txBox="1"/>
          <p:nvPr>
            <p:ph idx="6" type="subTitle"/>
          </p:nvPr>
        </p:nvSpPr>
        <p:spPr>
          <a:xfrm>
            <a:off x="8090248"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488" name="Google Shape;488;p49"/>
          <p:cNvSpPr txBox="1"/>
          <p:nvPr>
            <p:ph idx="7" type="subTitle"/>
          </p:nvPr>
        </p:nvSpPr>
        <p:spPr>
          <a:xfrm>
            <a:off x="960100" y="1901952"/>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89" name="Google Shape;489;p49"/>
          <p:cNvSpPr txBox="1"/>
          <p:nvPr>
            <p:ph idx="8" type="subTitle"/>
          </p:nvPr>
        </p:nvSpPr>
        <p:spPr>
          <a:xfrm>
            <a:off x="4527174"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90" name="Google Shape;490;p49"/>
          <p:cNvSpPr txBox="1"/>
          <p:nvPr>
            <p:ph idx="9" type="subTitle"/>
          </p:nvPr>
        </p:nvSpPr>
        <p:spPr>
          <a:xfrm>
            <a:off x="8090248"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91" name="Google Shape;491;p49"/>
          <p:cNvSpPr txBox="1"/>
          <p:nvPr>
            <p:ph idx="13" type="subTitle"/>
          </p:nvPr>
        </p:nvSpPr>
        <p:spPr>
          <a:xfrm>
            <a:off x="960100" y="4194048"/>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92" name="Google Shape;492;p49"/>
          <p:cNvSpPr txBox="1"/>
          <p:nvPr>
            <p:ph idx="14" type="subTitle"/>
          </p:nvPr>
        </p:nvSpPr>
        <p:spPr>
          <a:xfrm>
            <a:off x="4525174"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493" name="Google Shape;493;p49"/>
          <p:cNvSpPr txBox="1"/>
          <p:nvPr>
            <p:ph idx="15" type="subTitle"/>
          </p:nvPr>
        </p:nvSpPr>
        <p:spPr>
          <a:xfrm>
            <a:off x="8090248"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494" name="Google Shape;494;p49"/>
          <p:cNvPicPr preferRelativeResize="0"/>
          <p:nvPr/>
        </p:nvPicPr>
        <p:blipFill rotWithShape="1">
          <a:blip r:embed="rId3">
            <a:alphaModFix/>
          </a:blip>
          <a:srcRect b="22414" l="68148" r="0" t="0"/>
          <a:stretch/>
        </p:blipFill>
        <p:spPr>
          <a:xfrm rot="10800000">
            <a:off x="11441131" y="85835"/>
            <a:ext cx="750835" cy="1397098"/>
          </a:xfrm>
          <a:prstGeom prst="rect">
            <a:avLst/>
          </a:prstGeom>
          <a:noFill/>
          <a:ln>
            <a:noFill/>
          </a:ln>
        </p:spPr>
      </p:pic>
      <p:pic>
        <p:nvPicPr>
          <p:cNvPr id="495" name="Google Shape;495;p49"/>
          <p:cNvPicPr preferRelativeResize="0"/>
          <p:nvPr/>
        </p:nvPicPr>
        <p:blipFill>
          <a:blip r:embed="rId4">
            <a:alphaModFix/>
          </a:blip>
          <a:stretch>
            <a:fillRect/>
          </a:stretch>
        </p:blipFill>
        <p:spPr>
          <a:xfrm rot="5400000">
            <a:off x="10894966" y="5560967"/>
            <a:ext cx="1297034" cy="129703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96" name="Shape 496"/>
        <p:cNvGrpSpPr/>
        <p:nvPr/>
      </p:nvGrpSpPr>
      <p:grpSpPr>
        <a:xfrm>
          <a:off x="0" y="0"/>
          <a:ext cx="0" cy="0"/>
          <a:chOff x="0" y="0"/>
          <a:chExt cx="0" cy="0"/>
        </a:xfrm>
      </p:grpSpPr>
      <p:pic>
        <p:nvPicPr>
          <p:cNvPr id="497" name="Google Shape;497;p5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498" name="Google Shape;498;p50"/>
          <p:cNvSpPr txBox="1"/>
          <p:nvPr>
            <p:ph hasCustomPrompt="1" type="title"/>
          </p:nvPr>
        </p:nvSpPr>
        <p:spPr>
          <a:xfrm>
            <a:off x="4133183" y="2726839"/>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499" name="Google Shape;499;p50"/>
          <p:cNvSpPr txBox="1"/>
          <p:nvPr>
            <p:ph idx="1" type="subTitle"/>
          </p:nvPr>
        </p:nvSpPr>
        <p:spPr>
          <a:xfrm>
            <a:off x="4133197" y="3650433"/>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500" name="Google Shape;500;p50"/>
          <p:cNvSpPr txBox="1"/>
          <p:nvPr>
            <p:ph hasCustomPrompt="1" idx="2" type="title"/>
          </p:nvPr>
        </p:nvSpPr>
        <p:spPr>
          <a:xfrm>
            <a:off x="4133206" y="893250"/>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501" name="Google Shape;501;p50"/>
          <p:cNvSpPr txBox="1"/>
          <p:nvPr>
            <p:ph idx="3" type="subTitle"/>
          </p:nvPr>
        </p:nvSpPr>
        <p:spPr>
          <a:xfrm>
            <a:off x="4133206" y="1816861"/>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502" name="Google Shape;502;p50"/>
          <p:cNvSpPr txBox="1"/>
          <p:nvPr>
            <p:ph hasCustomPrompt="1" idx="4" type="title"/>
          </p:nvPr>
        </p:nvSpPr>
        <p:spPr>
          <a:xfrm>
            <a:off x="4133194" y="4560422"/>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503" name="Google Shape;503;p50"/>
          <p:cNvSpPr txBox="1"/>
          <p:nvPr>
            <p:ph idx="5" type="subTitle"/>
          </p:nvPr>
        </p:nvSpPr>
        <p:spPr>
          <a:xfrm>
            <a:off x="4133208" y="5484017"/>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grpSp>
        <p:nvGrpSpPr>
          <p:cNvPr id="504" name="Google Shape;504;p50"/>
          <p:cNvGrpSpPr/>
          <p:nvPr/>
        </p:nvGrpSpPr>
        <p:grpSpPr>
          <a:xfrm>
            <a:off x="0" y="0"/>
            <a:ext cx="12198420" cy="6871706"/>
            <a:chOff x="0" y="0"/>
            <a:chExt cx="9149044" cy="5153909"/>
          </a:xfrm>
        </p:grpSpPr>
        <p:grpSp>
          <p:nvGrpSpPr>
            <p:cNvPr id="505" name="Google Shape;505;p50"/>
            <p:cNvGrpSpPr/>
            <p:nvPr/>
          </p:nvGrpSpPr>
          <p:grpSpPr>
            <a:xfrm>
              <a:off x="2633519" y="4796608"/>
              <a:ext cx="6515525" cy="357300"/>
              <a:chOff x="2633519" y="4796608"/>
              <a:chExt cx="6515525" cy="357300"/>
            </a:xfrm>
          </p:grpSpPr>
          <p:pic>
            <p:nvPicPr>
              <p:cNvPr id="506" name="Google Shape;506;p50"/>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507" name="Google Shape;507;p50"/>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508" name="Google Shape;508;p50"/>
            <p:cNvGrpSpPr/>
            <p:nvPr/>
          </p:nvGrpSpPr>
          <p:grpSpPr>
            <a:xfrm>
              <a:off x="0" y="0"/>
              <a:ext cx="6523526" cy="359400"/>
              <a:chOff x="0" y="0"/>
              <a:chExt cx="6523526" cy="359400"/>
            </a:xfrm>
          </p:grpSpPr>
          <p:pic>
            <p:nvPicPr>
              <p:cNvPr id="509" name="Google Shape;509;p50"/>
              <p:cNvPicPr preferRelativeResize="0"/>
              <p:nvPr/>
            </p:nvPicPr>
            <p:blipFill>
              <a:blip r:embed="rId5">
                <a:alphaModFix/>
              </a:blip>
              <a:stretch>
                <a:fillRect/>
              </a:stretch>
            </p:blipFill>
            <p:spPr>
              <a:xfrm>
                <a:off x="0" y="0"/>
                <a:ext cx="6523526" cy="359400"/>
              </a:xfrm>
              <a:prstGeom prst="rect">
                <a:avLst/>
              </a:prstGeom>
              <a:noFill/>
              <a:ln>
                <a:noFill/>
              </a:ln>
            </p:spPr>
          </p:pic>
          <p:pic>
            <p:nvPicPr>
              <p:cNvPr id="510" name="Google Shape;510;p50"/>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511" name="Google Shape;511;p50"/>
          <p:cNvPicPr preferRelativeResize="0"/>
          <p:nvPr/>
        </p:nvPicPr>
        <p:blipFill rotWithShape="1">
          <a:blip r:embed="rId6">
            <a:alphaModFix/>
          </a:blip>
          <a:srcRect b="129" l="0" r="0" t="129"/>
          <a:stretch/>
        </p:blipFill>
        <p:spPr>
          <a:xfrm rot="5400000">
            <a:off x="-170898" y="4750072"/>
            <a:ext cx="2288928" cy="1743928"/>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12" name="Shape 512"/>
        <p:cNvGrpSpPr/>
        <p:nvPr/>
      </p:nvGrpSpPr>
      <p:grpSpPr>
        <a:xfrm>
          <a:off x="0" y="0"/>
          <a:ext cx="0" cy="0"/>
          <a:chOff x="0" y="0"/>
          <a:chExt cx="0" cy="0"/>
        </a:xfrm>
      </p:grpSpPr>
      <p:pic>
        <p:nvPicPr>
          <p:cNvPr id="513" name="Google Shape;513;p5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14" name="Google Shape;514;p51"/>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515" name="Google Shape;515;p51"/>
          <p:cNvGrpSpPr/>
          <p:nvPr/>
        </p:nvGrpSpPr>
        <p:grpSpPr>
          <a:xfrm>
            <a:off x="0" y="0"/>
            <a:ext cx="8697818" cy="493188"/>
            <a:chOff x="0" y="0"/>
            <a:chExt cx="6523526" cy="369900"/>
          </a:xfrm>
        </p:grpSpPr>
        <p:pic>
          <p:nvPicPr>
            <p:cNvPr id="516" name="Google Shape;516;p5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517" name="Google Shape;517;p51"/>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518" name="Google Shape;518;p51"/>
          <p:cNvGrpSpPr/>
          <p:nvPr/>
        </p:nvGrpSpPr>
        <p:grpSpPr>
          <a:xfrm>
            <a:off x="0" y="0"/>
            <a:ext cx="12191695" cy="6857845"/>
            <a:chOff x="0" y="0"/>
            <a:chExt cx="9144000" cy="5143512"/>
          </a:xfrm>
        </p:grpSpPr>
        <p:pic>
          <p:nvPicPr>
            <p:cNvPr id="519" name="Google Shape;519;p51"/>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520" name="Google Shape;520;p51"/>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3" name="Google Shape;53;p6"/>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54" name="Google Shape;54;p6"/>
          <p:cNvPicPr preferRelativeResize="0"/>
          <p:nvPr/>
        </p:nvPicPr>
        <p:blipFill rotWithShape="1">
          <a:blip r:embed="rId3">
            <a:alphaModFix/>
          </a:blip>
          <a:srcRect b="18270" l="31651" r="0" t="130"/>
          <a:stretch/>
        </p:blipFill>
        <p:spPr>
          <a:xfrm flipH="1" rot="10800000">
            <a:off x="10932366" y="15167"/>
            <a:ext cx="1564434" cy="1426798"/>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2" y="5560966"/>
            <a:ext cx="1297034" cy="1297034"/>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21" name="Shape 521"/>
        <p:cNvGrpSpPr/>
        <p:nvPr/>
      </p:nvGrpSpPr>
      <p:grpSpPr>
        <a:xfrm>
          <a:off x="0" y="0"/>
          <a:ext cx="0" cy="0"/>
          <a:chOff x="0" y="0"/>
          <a:chExt cx="0" cy="0"/>
        </a:xfrm>
      </p:grpSpPr>
      <p:pic>
        <p:nvPicPr>
          <p:cNvPr id="522" name="Google Shape;522;p5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23" name="Google Shape;523;p52"/>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524" name="Google Shape;524;p52"/>
          <p:cNvPicPr preferRelativeResize="0"/>
          <p:nvPr/>
        </p:nvPicPr>
        <p:blipFill rotWithShape="1">
          <a:blip r:embed="rId3">
            <a:alphaModFix/>
          </a:blip>
          <a:srcRect b="34262" l="14813" r="0" t="0"/>
          <a:stretch/>
        </p:blipFill>
        <p:spPr>
          <a:xfrm rot="10800000">
            <a:off x="10205533" y="-54034"/>
            <a:ext cx="2008101" cy="1183768"/>
          </a:xfrm>
          <a:prstGeom prst="rect">
            <a:avLst/>
          </a:prstGeom>
          <a:noFill/>
          <a:ln>
            <a:noFill/>
          </a:ln>
        </p:spPr>
      </p:pic>
      <p:grpSp>
        <p:nvGrpSpPr>
          <p:cNvPr id="525" name="Google Shape;525;p52"/>
          <p:cNvGrpSpPr/>
          <p:nvPr/>
        </p:nvGrpSpPr>
        <p:grpSpPr>
          <a:xfrm flipH="1">
            <a:off x="305" y="0"/>
            <a:ext cx="12191695" cy="6857845"/>
            <a:chOff x="0" y="0"/>
            <a:chExt cx="9144000" cy="5143512"/>
          </a:xfrm>
        </p:grpSpPr>
        <p:pic>
          <p:nvPicPr>
            <p:cNvPr id="526" name="Google Shape;526;p52"/>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527" name="Google Shape;527;p52"/>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528" name="Shape 528"/>
        <p:cNvGrpSpPr/>
        <p:nvPr/>
      </p:nvGrpSpPr>
      <p:grpSpPr>
        <a:xfrm>
          <a:off x="0" y="0"/>
          <a:ext cx="0" cy="0"/>
          <a:chOff x="0" y="0"/>
          <a:chExt cx="0" cy="0"/>
        </a:xfrm>
      </p:grpSpPr>
      <p:pic>
        <p:nvPicPr>
          <p:cNvPr id="529" name="Google Shape;529;p5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30" name="Google Shape;530;p5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531" name="Google Shape;531;p53"/>
          <p:cNvGrpSpPr/>
          <p:nvPr/>
        </p:nvGrpSpPr>
        <p:grpSpPr>
          <a:xfrm flipH="1">
            <a:off x="3494184" y="0"/>
            <a:ext cx="8697818" cy="493188"/>
            <a:chOff x="0" y="0"/>
            <a:chExt cx="6523526" cy="369900"/>
          </a:xfrm>
        </p:grpSpPr>
        <p:pic>
          <p:nvPicPr>
            <p:cNvPr id="532" name="Google Shape;532;p5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533" name="Google Shape;533;p5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34" name="Google Shape;534;p53"/>
          <p:cNvPicPr preferRelativeResize="0"/>
          <p:nvPr/>
        </p:nvPicPr>
        <p:blipFill rotWithShape="1">
          <a:blip r:embed="rId5">
            <a:alphaModFix/>
          </a:blip>
          <a:srcRect b="41941" l="0" r="56111" t="0"/>
          <a:stretch/>
        </p:blipFill>
        <p:spPr>
          <a:xfrm rot="-5400000">
            <a:off x="11100050" y="5689050"/>
            <a:ext cx="1034600" cy="1045500"/>
          </a:xfrm>
          <a:prstGeom prst="rect">
            <a:avLst/>
          </a:prstGeom>
          <a:noFill/>
          <a:ln>
            <a:noFill/>
          </a:ln>
        </p:spPr>
      </p:pic>
      <p:pic>
        <p:nvPicPr>
          <p:cNvPr id="535" name="Google Shape;535;p53"/>
          <p:cNvPicPr preferRelativeResize="0"/>
          <p:nvPr/>
        </p:nvPicPr>
        <p:blipFill>
          <a:blip r:embed="rId6">
            <a:alphaModFix/>
          </a:blip>
          <a:stretch>
            <a:fillRect/>
          </a:stretch>
        </p:blipFill>
        <p:spPr>
          <a:xfrm flipH="1" rot="-5400000">
            <a:off x="0" y="5560967"/>
            <a:ext cx="1297034" cy="129703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536" name="Shape 536"/>
        <p:cNvGrpSpPr/>
        <p:nvPr/>
      </p:nvGrpSpPr>
      <p:grpSpPr>
        <a:xfrm>
          <a:off x="0" y="0"/>
          <a:ext cx="0" cy="0"/>
          <a:chOff x="0" y="0"/>
          <a:chExt cx="0" cy="0"/>
        </a:xfrm>
      </p:grpSpPr>
      <p:pic>
        <p:nvPicPr>
          <p:cNvPr id="537" name="Google Shape;537;p5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38" name="Google Shape;538;p54"/>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539" name="Google Shape;539;p54"/>
          <p:cNvPicPr preferRelativeResize="0"/>
          <p:nvPr/>
        </p:nvPicPr>
        <p:blipFill rotWithShape="1">
          <a:blip r:embed="rId3">
            <a:alphaModFix/>
          </a:blip>
          <a:srcRect b="35496" l="0" r="0" t="128"/>
          <a:stretch/>
        </p:blipFill>
        <p:spPr>
          <a:xfrm>
            <a:off x="8394900" y="5725162"/>
            <a:ext cx="2288933" cy="1125599"/>
          </a:xfrm>
          <a:prstGeom prst="rect">
            <a:avLst/>
          </a:prstGeom>
          <a:noFill/>
          <a:ln>
            <a:noFill/>
          </a:ln>
        </p:spPr>
      </p:pic>
      <p:grpSp>
        <p:nvGrpSpPr>
          <p:cNvPr id="540" name="Google Shape;540;p54"/>
          <p:cNvGrpSpPr/>
          <p:nvPr/>
        </p:nvGrpSpPr>
        <p:grpSpPr>
          <a:xfrm>
            <a:off x="0" y="0"/>
            <a:ext cx="5052571" cy="479188"/>
            <a:chOff x="0" y="0"/>
            <a:chExt cx="3789523" cy="359400"/>
          </a:xfrm>
        </p:grpSpPr>
        <p:pic>
          <p:nvPicPr>
            <p:cNvPr id="541" name="Google Shape;541;p54"/>
            <p:cNvPicPr preferRelativeResize="0"/>
            <p:nvPr/>
          </p:nvPicPr>
          <p:blipFill>
            <a:blip r:embed="rId4">
              <a:alphaModFix/>
            </a:blip>
            <a:stretch>
              <a:fillRect/>
            </a:stretch>
          </p:blipFill>
          <p:spPr>
            <a:xfrm>
              <a:off x="0" y="0"/>
              <a:ext cx="3789523" cy="359400"/>
            </a:xfrm>
            <a:prstGeom prst="rect">
              <a:avLst/>
            </a:prstGeom>
            <a:noFill/>
            <a:ln>
              <a:noFill/>
            </a:ln>
          </p:spPr>
        </p:pic>
        <p:pic>
          <p:nvPicPr>
            <p:cNvPr id="542" name="Google Shape;542;p54"/>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543" name="Google Shape;543;p54"/>
          <p:cNvPicPr preferRelativeResize="0"/>
          <p:nvPr/>
        </p:nvPicPr>
        <p:blipFill>
          <a:blip r:embed="rId6">
            <a:alphaModFix/>
          </a:blip>
          <a:stretch>
            <a:fillRect/>
          </a:stretch>
        </p:blipFill>
        <p:spPr>
          <a:xfrm flipH="1" rot="10800000">
            <a:off x="10894967" y="5560966"/>
            <a:ext cx="1297034" cy="1297034"/>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544" name="Shape 544"/>
        <p:cNvGrpSpPr/>
        <p:nvPr/>
      </p:nvGrpSpPr>
      <p:grpSpPr>
        <a:xfrm>
          <a:off x="0" y="0"/>
          <a:ext cx="0" cy="0"/>
          <a:chOff x="0" y="0"/>
          <a:chExt cx="0" cy="0"/>
        </a:xfrm>
      </p:grpSpPr>
      <p:pic>
        <p:nvPicPr>
          <p:cNvPr id="545" name="Google Shape;545;p5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46" name="Google Shape;546;p5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547" name="Google Shape;547;p55"/>
          <p:cNvGrpSpPr/>
          <p:nvPr/>
        </p:nvGrpSpPr>
        <p:grpSpPr>
          <a:xfrm flipH="1" rot="10800000">
            <a:off x="6841327" y="171"/>
            <a:ext cx="5350369" cy="479188"/>
            <a:chOff x="5129348" y="4780863"/>
            <a:chExt cx="4012877" cy="359400"/>
          </a:xfrm>
        </p:grpSpPr>
        <p:pic>
          <p:nvPicPr>
            <p:cNvPr id="548" name="Google Shape;548;p55"/>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549" name="Google Shape;549;p55"/>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550" name="Google Shape;550;p55"/>
          <p:cNvPicPr preferRelativeResize="0"/>
          <p:nvPr/>
        </p:nvPicPr>
        <p:blipFill>
          <a:blip r:embed="rId5">
            <a:alphaModFix/>
          </a:blip>
          <a:stretch>
            <a:fillRect/>
          </a:stretch>
        </p:blipFill>
        <p:spPr>
          <a:xfrm rot="-5400000">
            <a:off x="-33" y="-1"/>
            <a:ext cx="1297034" cy="1297034"/>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551" name="Shape 551"/>
        <p:cNvGrpSpPr/>
        <p:nvPr/>
      </p:nvGrpSpPr>
      <p:grpSpPr>
        <a:xfrm>
          <a:off x="0" y="0"/>
          <a:ext cx="0" cy="0"/>
          <a:chOff x="0" y="0"/>
          <a:chExt cx="0" cy="0"/>
        </a:xfrm>
      </p:grpSpPr>
      <p:pic>
        <p:nvPicPr>
          <p:cNvPr id="552" name="Google Shape;552;p5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53" name="Google Shape;553;p56"/>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554" name="Google Shape;554;p56"/>
          <p:cNvGrpSpPr/>
          <p:nvPr/>
        </p:nvGrpSpPr>
        <p:grpSpPr>
          <a:xfrm>
            <a:off x="0" y="17"/>
            <a:ext cx="12191695" cy="6857812"/>
            <a:chOff x="0" y="12"/>
            <a:chExt cx="9144000" cy="5143487"/>
          </a:xfrm>
        </p:grpSpPr>
        <p:pic>
          <p:nvPicPr>
            <p:cNvPr id="555" name="Google Shape;555;p56"/>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556" name="Google Shape;556;p56"/>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557" name="Google Shape;557;p56"/>
          <p:cNvGrpSpPr/>
          <p:nvPr/>
        </p:nvGrpSpPr>
        <p:grpSpPr>
          <a:xfrm rot="10800000">
            <a:off x="305" y="171"/>
            <a:ext cx="5350369" cy="479188"/>
            <a:chOff x="5129346" y="4780863"/>
            <a:chExt cx="4012877" cy="359400"/>
          </a:xfrm>
        </p:grpSpPr>
        <p:pic>
          <p:nvPicPr>
            <p:cNvPr id="558" name="Google Shape;558;p56"/>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559" name="Google Shape;559;p56"/>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60" name="Shape 560"/>
        <p:cNvGrpSpPr/>
        <p:nvPr/>
      </p:nvGrpSpPr>
      <p:grpSpPr>
        <a:xfrm>
          <a:off x="0" y="0"/>
          <a:ext cx="0" cy="0"/>
          <a:chOff x="0" y="0"/>
          <a:chExt cx="0" cy="0"/>
        </a:xfrm>
      </p:grpSpPr>
      <p:pic>
        <p:nvPicPr>
          <p:cNvPr id="561" name="Google Shape;561;p5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62" name="Google Shape;562;p57"/>
          <p:cNvSpPr txBox="1"/>
          <p:nvPr>
            <p:ph type="title"/>
          </p:nvPr>
        </p:nvSpPr>
        <p:spPr>
          <a:xfrm>
            <a:off x="5818683" y="720000"/>
            <a:ext cx="4932300" cy="1411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80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563" name="Google Shape;563;p57"/>
          <p:cNvSpPr txBox="1"/>
          <p:nvPr>
            <p:ph idx="1" type="subTitle"/>
          </p:nvPr>
        </p:nvSpPr>
        <p:spPr>
          <a:xfrm>
            <a:off x="5818683" y="3159133"/>
            <a:ext cx="4932300" cy="14115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564" name="Google Shape;564;p57"/>
          <p:cNvSpPr/>
          <p:nvPr>
            <p:ph idx="2" type="pic"/>
          </p:nvPr>
        </p:nvSpPr>
        <p:spPr>
          <a:xfrm>
            <a:off x="950967" y="719400"/>
            <a:ext cx="4096800" cy="5419200"/>
          </a:xfrm>
          <a:prstGeom prst="round2DiagRect">
            <a:avLst>
              <a:gd fmla="val 16667" name="adj1"/>
              <a:gd fmla="val 0" name="adj2"/>
            </a:avLst>
          </a:prstGeom>
          <a:noFill/>
          <a:ln>
            <a:noFill/>
          </a:ln>
        </p:spPr>
      </p:sp>
      <p:sp>
        <p:nvSpPr>
          <p:cNvPr id="565" name="Google Shape;565;p57"/>
          <p:cNvSpPr txBox="1"/>
          <p:nvPr/>
        </p:nvSpPr>
        <p:spPr>
          <a:xfrm>
            <a:off x="5818683" y="4723100"/>
            <a:ext cx="4932300" cy="864900"/>
          </a:xfrm>
          <a:prstGeom prst="rect">
            <a:avLst/>
          </a:prstGeom>
          <a:noFill/>
          <a:ln>
            <a:noFill/>
          </a:ln>
        </p:spPr>
        <p:txBody>
          <a:bodyPr anchorCtr="0" anchor="t" bIns="121900" lIns="121900" spcFirstLastPara="1" rIns="121900" wrap="square" tIns="121900">
            <a:noAutofit/>
          </a:bodyPr>
          <a:lstStyle/>
          <a:p>
            <a:pPr indent="0" lvl="0" marL="0" rtl="0" algn="l">
              <a:spcBef>
                <a:spcPts val="400"/>
              </a:spcBef>
              <a:spcAft>
                <a:spcPts val="0"/>
              </a:spcAft>
              <a:buNone/>
            </a:pPr>
            <a:r>
              <a:rPr b="1" lang="en-US" sz="1300">
                <a:solidFill>
                  <a:schemeClr val="dk1"/>
                </a:solidFill>
                <a:latin typeface="Poppins"/>
                <a:ea typeface="Poppins"/>
                <a:cs typeface="Poppins"/>
                <a:sym typeface="Poppins"/>
              </a:rPr>
              <a:t>CREDITS:</a:t>
            </a:r>
            <a:r>
              <a:rPr lang="en-US" sz="1300">
                <a:solidFill>
                  <a:schemeClr val="dk1"/>
                </a:solidFill>
                <a:latin typeface="Poppins"/>
                <a:ea typeface="Poppins"/>
                <a:cs typeface="Poppins"/>
                <a:sym typeface="Poppins"/>
              </a:rPr>
              <a:t> This presentation template was created by </a:t>
            </a:r>
            <a:r>
              <a:rPr b="1" lang="en-US" sz="1300" u="sng">
                <a:solidFill>
                  <a:schemeClr val="hlink"/>
                </a:solidFill>
                <a:latin typeface="Poppins"/>
                <a:ea typeface="Poppins"/>
                <a:cs typeface="Poppins"/>
                <a:sym typeface="Poppins"/>
                <a:hlinkClick r:id="rId3"/>
              </a:rPr>
              <a:t>Slidesgo</a:t>
            </a:r>
            <a:r>
              <a:rPr lang="en-US" sz="1300">
                <a:solidFill>
                  <a:schemeClr val="dk1"/>
                </a:solidFill>
                <a:latin typeface="Poppins"/>
                <a:ea typeface="Poppins"/>
                <a:cs typeface="Poppins"/>
                <a:sym typeface="Poppins"/>
              </a:rPr>
              <a:t>, and includes icons by </a:t>
            </a:r>
            <a:r>
              <a:rPr b="1" lang="en-US" sz="1300" u="sng">
                <a:solidFill>
                  <a:schemeClr val="dk1"/>
                </a:solidFill>
                <a:latin typeface="Poppins"/>
                <a:ea typeface="Poppins"/>
                <a:cs typeface="Poppins"/>
                <a:sym typeface="Poppins"/>
                <a:hlinkClick r:id="rId4">
                  <a:extLst>
                    <a:ext uri="{A12FA001-AC4F-418D-AE19-62706E023703}">
                      <ahyp:hlinkClr val="tx"/>
                    </a:ext>
                  </a:extLst>
                </a:hlinkClick>
              </a:rPr>
              <a:t>Flaticon</a:t>
            </a:r>
            <a:r>
              <a:rPr lang="en-US" sz="1300">
                <a:solidFill>
                  <a:schemeClr val="dk1"/>
                </a:solidFill>
                <a:latin typeface="Poppins"/>
                <a:ea typeface="Poppins"/>
                <a:cs typeface="Poppins"/>
                <a:sym typeface="Poppins"/>
              </a:rPr>
              <a:t>, and infographics &amp; images by </a:t>
            </a:r>
            <a:r>
              <a:rPr b="1" lang="en-US" sz="1300" u="sng">
                <a:solidFill>
                  <a:schemeClr val="dk1"/>
                </a:solidFill>
                <a:latin typeface="Poppins"/>
                <a:ea typeface="Poppins"/>
                <a:cs typeface="Poppins"/>
                <a:sym typeface="Poppins"/>
                <a:hlinkClick r:id="rId5">
                  <a:extLst>
                    <a:ext uri="{A12FA001-AC4F-418D-AE19-62706E023703}">
                      <ahyp:hlinkClr val="tx"/>
                    </a:ext>
                  </a:extLst>
                </a:hlinkClick>
              </a:rPr>
              <a:t>Freepik</a:t>
            </a:r>
            <a:r>
              <a:rPr lang="en-US" sz="1300" u="sng">
                <a:solidFill>
                  <a:schemeClr val="dk1"/>
                </a:solidFill>
                <a:latin typeface="Poppins"/>
                <a:ea typeface="Poppins"/>
                <a:cs typeface="Poppins"/>
                <a:sym typeface="Poppins"/>
              </a:rPr>
              <a:t> </a:t>
            </a:r>
            <a:endParaRPr b="1" sz="1300" u="sng">
              <a:solidFill>
                <a:schemeClr val="dk1"/>
              </a:solidFill>
              <a:latin typeface="Poppins"/>
              <a:ea typeface="Poppins"/>
              <a:cs typeface="Poppins"/>
              <a:sym typeface="Poppins"/>
            </a:endParaRPr>
          </a:p>
        </p:txBody>
      </p:sp>
      <p:grpSp>
        <p:nvGrpSpPr>
          <p:cNvPr id="566" name="Google Shape;566;p57"/>
          <p:cNvGrpSpPr/>
          <p:nvPr/>
        </p:nvGrpSpPr>
        <p:grpSpPr>
          <a:xfrm>
            <a:off x="-9088" y="0"/>
            <a:ext cx="12200964" cy="6871712"/>
            <a:chOff x="-6816" y="0"/>
            <a:chExt cx="9150952" cy="5153913"/>
          </a:xfrm>
        </p:grpSpPr>
        <p:grpSp>
          <p:nvGrpSpPr>
            <p:cNvPr id="567" name="Google Shape;567;p57"/>
            <p:cNvGrpSpPr/>
            <p:nvPr/>
          </p:nvGrpSpPr>
          <p:grpSpPr>
            <a:xfrm flipH="1">
              <a:off x="5354613" y="0"/>
              <a:ext cx="3789523" cy="359400"/>
              <a:chOff x="0" y="0"/>
              <a:chExt cx="3789523" cy="359400"/>
            </a:xfrm>
          </p:grpSpPr>
          <p:pic>
            <p:nvPicPr>
              <p:cNvPr id="568" name="Google Shape;568;p57"/>
              <p:cNvPicPr preferRelativeResize="0"/>
              <p:nvPr/>
            </p:nvPicPr>
            <p:blipFill>
              <a:blip r:embed="rId6">
                <a:alphaModFix/>
              </a:blip>
              <a:stretch>
                <a:fillRect/>
              </a:stretch>
            </p:blipFill>
            <p:spPr>
              <a:xfrm>
                <a:off x="0" y="0"/>
                <a:ext cx="3789523" cy="359400"/>
              </a:xfrm>
              <a:prstGeom prst="rect">
                <a:avLst/>
              </a:prstGeom>
              <a:noFill/>
              <a:ln>
                <a:noFill/>
              </a:ln>
            </p:spPr>
          </p:pic>
          <p:pic>
            <p:nvPicPr>
              <p:cNvPr id="569" name="Google Shape;569;p57"/>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570" name="Google Shape;570;p57"/>
            <p:cNvGrpSpPr/>
            <p:nvPr/>
          </p:nvGrpSpPr>
          <p:grpSpPr>
            <a:xfrm flipH="1">
              <a:off x="-6816" y="4765888"/>
              <a:ext cx="3785698" cy="388025"/>
              <a:chOff x="5363346" y="4765888"/>
              <a:chExt cx="3785698" cy="388025"/>
            </a:xfrm>
          </p:grpSpPr>
          <p:pic>
            <p:nvPicPr>
              <p:cNvPr id="571" name="Google Shape;571;p57"/>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572" name="Google Shape;572;p57"/>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573" name="Google Shape;573;p57"/>
          <p:cNvGrpSpPr/>
          <p:nvPr/>
        </p:nvGrpSpPr>
        <p:grpSpPr>
          <a:xfrm>
            <a:off x="0" y="-15383"/>
            <a:ext cx="12191694" cy="6873195"/>
            <a:chOff x="0" y="-11538"/>
            <a:chExt cx="9143999" cy="5155025"/>
          </a:xfrm>
        </p:grpSpPr>
        <p:pic>
          <p:nvPicPr>
            <p:cNvPr id="574" name="Google Shape;574;p57"/>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575" name="Google Shape;575;p57"/>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76" name="Shape 576"/>
        <p:cNvGrpSpPr/>
        <p:nvPr/>
      </p:nvGrpSpPr>
      <p:grpSpPr>
        <a:xfrm>
          <a:off x="0" y="0"/>
          <a:ext cx="0" cy="0"/>
          <a:chOff x="0" y="0"/>
          <a:chExt cx="0" cy="0"/>
        </a:xfrm>
      </p:grpSpPr>
      <p:pic>
        <p:nvPicPr>
          <p:cNvPr id="577" name="Google Shape;577;p58"/>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578" name="Google Shape;578;p58"/>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579" name="Google Shape;579;p58"/>
          <p:cNvPicPr preferRelativeResize="0"/>
          <p:nvPr/>
        </p:nvPicPr>
        <p:blipFill rotWithShape="1">
          <a:blip r:embed="rId3">
            <a:alphaModFix/>
          </a:blip>
          <a:srcRect b="129" l="0" r="0" t="129"/>
          <a:stretch/>
        </p:blipFill>
        <p:spPr>
          <a:xfrm rot="-5400000">
            <a:off x="-193499" y="4777003"/>
            <a:ext cx="2288928" cy="1743928"/>
          </a:xfrm>
          <a:prstGeom prst="rect">
            <a:avLst/>
          </a:prstGeom>
          <a:noFill/>
          <a:ln>
            <a:noFill/>
          </a:ln>
        </p:spPr>
      </p:pic>
      <p:pic>
        <p:nvPicPr>
          <p:cNvPr id="580" name="Google Shape;580;p58"/>
          <p:cNvPicPr preferRelativeResize="0"/>
          <p:nvPr/>
        </p:nvPicPr>
        <p:blipFill>
          <a:blip r:embed="rId4">
            <a:alphaModFix/>
          </a:blip>
          <a:stretch>
            <a:fillRect/>
          </a:stretch>
        </p:blipFill>
        <p:spPr>
          <a:xfrm>
            <a:off x="10541450" y="-18200"/>
            <a:ext cx="1668732" cy="1668732"/>
          </a:xfrm>
          <a:prstGeom prst="rect">
            <a:avLst/>
          </a:prstGeom>
          <a:noFill/>
          <a:ln>
            <a:noFill/>
          </a:ln>
        </p:spPr>
      </p:pic>
      <p:grpSp>
        <p:nvGrpSpPr>
          <p:cNvPr id="581" name="Google Shape;581;p58"/>
          <p:cNvGrpSpPr/>
          <p:nvPr/>
        </p:nvGrpSpPr>
        <p:grpSpPr>
          <a:xfrm>
            <a:off x="0" y="-18183"/>
            <a:ext cx="11838173" cy="6564660"/>
            <a:chOff x="0" y="-13638"/>
            <a:chExt cx="8878852" cy="4923618"/>
          </a:xfrm>
        </p:grpSpPr>
        <p:pic>
          <p:nvPicPr>
            <p:cNvPr id="582" name="Google Shape;582;p58"/>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583" name="Google Shape;583;p58"/>
            <p:cNvGrpSpPr/>
            <p:nvPr/>
          </p:nvGrpSpPr>
          <p:grpSpPr>
            <a:xfrm>
              <a:off x="0" y="-13638"/>
              <a:ext cx="6523526" cy="536050"/>
              <a:chOff x="0" y="-13638"/>
              <a:chExt cx="6523526" cy="536050"/>
            </a:xfrm>
          </p:grpSpPr>
          <p:pic>
            <p:nvPicPr>
              <p:cNvPr id="584" name="Google Shape;584;p58"/>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585" name="Google Shape;585;p58"/>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86" name="Shape 586"/>
        <p:cNvGrpSpPr/>
        <p:nvPr/>
      </p:nvGrpSpPr>
      <p:grpSpPr>
        <a:xfrm>
          <a:off x="0" y="0"/>
          <a:ext cx="0" cy="0"/>
          <a:chOff x="0" y="0"/>
          <a:chExt cx="0" cy="0"/>
        </a:xfrm>
      </p:grpSpPr>
      <p:pic>
        <p:nvPicPr>
          <p:cNvPr id="587" name="Google Shape;587;p59"/>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588" name="Google Shape;588;p59"/>
          <p:cNvPicPr preferRelativeResize="0"/>
          <p:nvPr/>
        </p:nvPicPr>
        <p:blipFill rotWithShape="1">
          <a:blip r:embed="rId3">
            <a:alphaModFix/>
          </a:blip>
          <a:srcRect b="129" l="73637" r="0" t="129"/>
          <a:stretch/>
        </p:blipFill>
        <p:spPr>
          <a:xfrm>
            <a:off x="11510386" y="51833"/>
            <a:ext cx="603431" cy="1743935"/>
          </a:xfrm>
          <a:prstGeom prst="rect">
            <a:avLst/>
          </a:prstGeom>
          <a:noFill/>
          <a:ln>
            <a:noFill/>
          </a:ln>
        </p:spPr>
      </p:pic>
      <p:grpSp>
        <p:nvGrpSpPr>
          <p:cNvPr id="589" name="Google Shape;589;p59"/>
          <p:cNvGrpSpPr/>
          <p:nvPr/>
        </p:nvGrpSpPr>
        <p:grpSpPr>
          <a:xfrm>
            <a:off x="-34" y="-27274"/>
            <a:ext cx="1297002" cy="6883687"/>
            <a:chOff x="-26" y="-20456"/>
            <a:chExt cx="972776" cy="5162894"/>
          </a:xfrm>
        </p:grpSpPr>
        <p:pic>
          <p:nvPicPr>
            <p:cNvPr id="590" name="Google Shape;590;p59"/>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591" name="Google Shape;591;p59"/>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592" name="Google Shape;592;p59"/>
          <p:cNvGrpSpPr/>
          <p:nvPr/>
        </p:nvGrpSpPr>
        <p:grpSpPr>
          <a:xfrm rot="10800000">
            <a:off x="7157609" y="6378812"/>
            <a:ext cx="5052571" cy="479188"/>
            <a:chOff x="-13638" y="0"/>
            <a:chExt cx="3789523" cy="359400"/>
          </a:xfrm>
        </p:grpSpPr>
        <p:pic>
          <p:nvPicPr>
            <p:cNvPr id="593" name="Google Shape;593;p59"/>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594" name="Google Shape;594;p59"/>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8" name="Shape 598"/>
        <p:cNvGrpSpPr/>
        <p:nvPr/>
      </p:nvGrpSpPr>
      <p:grpSpPr>
        <a:xfrm>
          <a:off x="0" y="0"/>
          <a:ext cx="0" cy="0"/>
          <a:chOff x="0" y="0"/>
          <a:chExt cx="0" cy="0"/>
        </a:xfrm>
      </p:grpSpPr>
      <p:pic>
        <p:nvPicPr>
          <p:cNvPr id="599" name="Google Shape;599;p6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00" name="Google Shape;600;p61"/>
          <p:cNvSpPr txBox="1"/>
          <p:nvPr>
            <p:ph type="ctrTitle"/>
          </p:nvPr>
        </p:nvSpPr>
        <p:spPr>
          <a:xfrm>
            <a:off x="1296400" y="1977067"/>
            <a:ext cx="9599100" cy="1969500"/>
          </a:xfrm>
          <a:prstGeom prst="rect">
            <a:avLst/>
          </a:prstGeom>
        </p:spPr>
        <p:txBody>
          <a:bodyPr anchorCtr="0" anchor="b" bIns="121900" lIns="121900" spcFirstLastPara="1" rIns="121900" wrap="square" tIns="121900">
            <a:noAutofit/>
          </a:bodyPr>
          <a:lstStyle>
            <a:lvl1pPr lvl="0" algn="ctr">
              <a:spcBef>
                <a:spcPts val="0"/>
              </a:spcBef>
              <a:spcAft>
                <a:spcPts val="0"/>
              </a:spcAft>
              <a:buClr>
                <a:srgbClr val="191919"/>
              </a:buClr>
              <a:buSzPts val="6900"/>
              <a:buNone/>
              <a:defRPr sz="6000"/>
            </a:lvl1pPr>
            <a:lvl2pPr lvl="1" algn="ctr">
              <a:spcBef>
                <a:spcPts val="0"/>
              </a:spcBef>
              <a:spcAft>
                <a:spcPts val="0"/>
              </a:spcAft>
              <a:buClr>
                <a:srgbClr val="191919"/>
              </a:buClr>
              <a:buSzPts val="6900"/>
              <a:buNone/>
              <a:defRPr sz="6900">
                <a:solidFill>
                  <a:srgbClr val="191919"/>
                </a:solidFill>
              </a:defRPr>
            </a:lvl2pPr>
            <a:lvl3pPr lvl="2" algn="ctr">
              <a:spcBef>
                <a:spcPts val="0"/>
              </a:spcBef>
              <a:spcAft>
                <a:spcPts val="0"/>
              </a:spcAft>
              <a:buClr>
                <a:srgbClr val="191919"/>
              </a:buClr>
              <a:buSzPts val="6900"/>
              <a:buNone/>
              <a:defRPr sz="6900">
                <a:solidFill>
                  <a:srgbClr val="191919"/>
                </a:solidFill>
              </a:defRPr>
            </a:lvl3pPr>
            <a:lvl4pPr lvl="3" algn="ctr">
              <a:spcBef>
                <a:spcPts val="0"/>
              </a:spcBef>
              <a:spcAft>
                <a:spcPts val="0"/>
              </a:spcAft>
              <a:buClr>
                <a:srgbClr val="191919"/>
              </a:buClr>
              <a:buSzPts val="6900"/>
              <a:buNone/>
              <a:defRPr sz="6900">
                <a:solidFill>
                  <a:srgbClr val="191919"/>
                </a:solidFill>
              </a:defRPr>
            </a:lvl4pPr>
            <a:lvl5pPr lvl="4" algn="ctr">
              <a:spcBef>
                <a:spcPts val="0"/>
              </a:spcBef>
              <a:spcAft>
                <a:spcPts val="0"/>
              </a:spcAft>
              <a:buClr>
                <a:srgbClr val="191919"/>
              </a:buClr>
              <a:buSzPts val="6900"/>
              <a:buNone/>
              <a:defRPr sz="6900">
                <a:solidFill>
                  <a:srgbClr val="191919"/>
                </a:solidFill>
              </a:defRPr>
            </a:lvl5pPr>
            <a:lvl6pPr lvl="5" algn="ctr">
              <a:spcBef>
                <a:spcPts val="0"/>
              </a:spcBef>
              <a:spcAft>
                <a:spcPts val="0"/>
              </a:spcAft>
              <a:buClr>
                <a:srgbClr val="191919"/>
              </a:buClr>
              <a:buSzPts val="6900"/>
              <a:buNone/>
              <a:defRPr sz="6900">
                <a:solidFill>
                  <a:srgbClr val="191919"/>
                </a:solidFill>
              </a:defRPr>
            </a:lvl6pPr>
            <a:lvl7pPr lvl="6" algn="ctr">
              <a:spcBef>
                <a:spcPts val="0"/>
              </a:spcBef>
              <a:spcAft>
                <a:spcPts val="0"/>
              </a:spcAft>
              <a:buClr>
                <a:srgbClr val="191919"/>
              </a:buClr>
              <a:buSzPts val="6900"/>
              <a:buNone/>
              <a:defRPr sz="6900">
                <a:solidFill>
                  <a:srgbClr val="191919"/>
                </a:solidFill>
              </a:defRPr>
            </a:lvl7pPr>
            <a:lvl8pPr lvl="7" algn="ctr">
              <a:spcBef>
                <a:spcPts val="0"/>
              </a:spcBef>
              <a:spcAft>
                <a:spcPts val="0"/>
              </a:spcAft>
              <a:buClr>
                <a:srgbClr val="191919"/>
              </a:buClr>
              <a:buSzPts val="6900"/>
              <a:buNone/>
              <a:defRPr sz="6900">
                <a:solidFill>
                  <a:srgbClr val="191919"/>
                </a:solidFill>
              </a:defRPr>
            </a:lvl8pPr>
            <a:lvl9pPr lvl="8" algn="ctr">
              <a:spcBef>
                <a:spcPts val="0"/>
              </a:spcBef>
              <a:spcAft>
                <a:spcPts val="0"/>
              </a:spcAft>
              <a:buClr>
                <a:srgbClr val="191919"/>
              </a:buClr>
              <a:buSzPts val="6900"/>
              <a:buNone/>
              <a:defRPr sz="6900">
                <a:solidFill>
                  <a:srgbClr val="191919"/>
                </a:solidFill>
              </a:defRPr>
            </a:lvl9pPr>
          </a:lstStyle>
          <a:p/>
        </p:txBody>
      </p:sp>
      <p:sp>
        <p:nvSpPr>
          <p:cNvPr id="601" name="Google Shape;601;p61"/>
          <p:cNvSpPr txBox="1"/>
          <p:nvPr>
            <p:ph idx="1" type="subTitle"/>
          </p:nvPr>
        </p:nvSpPr>
        <p:spPr>
          <a:xfrm>
            <a:off x="1296400" y="4318937"/>
            <a:ext cx="9599100" cy="561900"/>
          </a:xfrm>
          <a:prstGeom prst="rect">
            <a:avLst/>
          </a:prstGeom>
          <a:noFill/>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1900">
                <a:solidFill>
                  <a:schemeClr val="dk1"/>
                </a:solidFill>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grpSp>
        <p:nvGrpSpPr>
          <p:cNvPr id="602" name="Google Shape;602;p61"/>
          <p:cNvGrpSpPr/>
          <p:nvPr/>
        </p:nvGrpSpPr>
        <p:grpSpPr>
          <a:xfrm>
            <a:off x="-9099" y="2150"/>
            <a:ext cx="12217745" cy="6862603"/>
            <a:chOff x="-21325" y="-6819"/>
            <a:chExt cx="9163538" cy="5147081"/>
          </a:xfrm>
        </p:grpSpPr>
        <p:grpSp>
          <p:nvGrpSpPr>
            <p:cNvPr id="603" name="Google Shape;603;p61"/>
            <p:cNvGrpSpPr/>
            <p:nvPr/>
          </p:nvGrpSpPr>
          <p:grpSpPr>
            <a:xfrm>
              <a:off x="2626712" y="4610687"/>
              <a:ext cx="6515501" cy="529575"/>
              <a:chOff x="2626712" y="4610687"/>
              <a:chExt cx="6515501" cy="529575"/>
            </a:xfrm>
          </p:grpSpPr>
          <p:pic>
            <p:nvPicPr>
              <p:cNvPr id="604" name="Google Shape;604;p61"/>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605" name="Google Shape;605;p61"/>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606" name="Google Shape;606;p61"/>
            <p:cNvGrpSpPr/>
            <p:nvPr/>
          </p:nvGrpSpPr>
          <p:grpSpPr>
            <a:xfrm>
              <a:off x="-21325" y="-6819"/>
              <a:ext cx="6523526" cy="536050"/>
              <a:chOff x="-21325" y="-6819"/>
              <a:chExt cx="6523526" cy="536050"/>
            </a:xfrm>
          </p:grpSpPr>
          <p:pic>
            <p:nvPicPr>
              <p:cNvPr id="607" name="Google Shape;607;p61"/>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608" name="Google Shape;608;p61"/>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609" name="Google Shape;609;p61"/>
          <p:cNvGrpSpPr/>
          <p:nvPr/>
        </p:nvGrpSpPr>
        <p:grpSpPr>
          <a:xfrm>
            <a:off x="-9092" y="-9867"/>
            <a:ext cx="12209878" cy="6877561"/>
            <a:chOff x="0" y="0"/>
            <a:chExt cx="9157637" cy="5158300"/>
          </a:xfrm>
        </p:grpSpPr>
        <p:pic>
          <p:nvPicPr>
            <p:cNvPr id="610" name="Google Shape;610;p61"/>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611" name="Google Shape;611;p61"/>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2" name="Shape 612"/>
        <p:cNvGrpSpPr/>
        <p:nvPr/>
      </p:nvGrpSpPr>
      <p:grpSpPr>
        <a:xfrm>
          <a:off x="0" y="0"/>
          <a:ext cx="0" cy="0"/>
          <a:chOff x="0" y="0"/>
          <a:chExt cx="0" cy="0"/>
        </a:xfrm>
      </p:grpSpPr>
      <p:pic>
        <p:nvPicPr>
          <p:cNvPr id="613" name="Google Shape;613;p62"/>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614" name="Google Shape;614;p62"/>
          <p:cNvPicPr preferRelativeResize="0"/>
          <p:nvPr/>
        </p:nvPicPr>
        <p:blipFill>
          <a:blip r:embed="rId3">
            <a:alphaModFix/>
          </a:blip>
          <a:stretch>
            <a:fillRect/>
          </a:stretch>
        </p:blipFill>
        <p:spPr>
          <a:xfrm>
            <a:off x="10894967" y="0"/>
            <a:ext cx="1297034" cy="1297034"/>
          </a:xfrm>
          <a:prstGeom prst="rect">
            <a:avLst/>
          </a:prstGeom>
          <a:noFill/>
          <a:ln>
            <a:noFill/>
          </a:ln>
        </p:spPr>
      </p:pic>
      <p:grpSp>
        <p:nvGrpSpPr>
          <p:cNvPr id="615" name="Google Shape;615;p62"/>
          <p:cNvGrpSpPr/>
          <p:nvPr/>
        </p:nvGrpSpPr>
        <p:grpSpPr>
          <a:xfrm>
            <a:off x="5737450" y="6156505"/>
            <a:ext cx="6460971" cy="706116"/>
            <a:chOff x="4296376" y="4610675"/>
            <a:chExt cx="4845850" cy="529600"/>
          </a:xfrm>
        </p:grpSpPr>
        <p:pic>
          <p:nvPicPr>
            <p:cNvPr id="616" name="Google Shape;616;p62"/>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617" name="Google Shape;617;p62"/>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618" name="Google Shape;618;p62"/>
          <p:cNvSpPr txBox="1"/>
          <p:nvPr>
            <p:ph type="title"/>
          </p:nvPr>
        </p:nvSpPr>
        <p:spPr>
          <a:xfrm>
            <a:off x="5396233" y="3212867"/>
            <a:ext cx="5844900" cy="1855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800"/>
              <a:buNone/>
              <a:defRPr sz="53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619" name="Google Shape;619;p62"/>
          <p:cNvSpPr txBox="1"/>
          <p:nvPr>
            <p:ph hasCustomPrompt="1" idx="2" type="title"/>
          </p:nvPr>
        </p:nvSpPr>
        <p:spPr>
          <a:xfrm>
            <a:off x="7587033" y="1383133"/>
            <a:ext cx="1463100" cy="14631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Clr>
                <a:schemeClr val="lt1"/>
              </a:buClr>
              <a:buSzPts val="8000"/>
              <a:buNone/>
              <a:defRPr sz="80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620" name="Google Shape;620;p62"/>
          <p:cNvSpPr/>
          <p:nvPr>
            <p:ph idx="3" type="pic"/>
          </p:nvPr>
        </p:nvSpPr>
        <p:spPr>
          <a:xfrm>
            <a:off x="950967" y="719333"/>
            <a:ext cx="3680700" cy="5419200"/>
          </a:xfrm>
          <a:prstGeom prst="round2DiagRect">
            <a:avLst>
              <a:gd fmla="val 16667" name="adj1"/>
              <a:gd fmla="val 0" name="adj2"/>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58" name="Google Shape;58;p7"/>
          <p:cNvSpPr txBox="1"/>
          <p:nvPr>
            <p:ph type="title"/>
          </p:nvPr>
        </p:nvSpPr>
        <p:spPr>
          <a:xfrm>
            <a:off x="950967" y="1316717"/>
            <a:ext cx="5726400" cy="1416900"/>
          </a:xfrm>
          <a:prstGeom prst="rect">
            <a:avLst/>
          </a:prstGeom>
        </p:spPr>
        <p:txBody>
          <a:bodyPr anchorCtr="0" anchor="b"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59" name="Google Shape;59;p7"/>
          <p:cNvSpPr txBox="1"/>
          <p:nvPr>
            <p:ph idx="1" type="subTitle"/>
          </p:nvPr>
        </p:nvSpPr>
        <p:spPr>
          <a:xfrm>
            <a:off x="950967" y="2812883"/>
            <a:ext cx="5726400" cy="33381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SzPts val="1600"/>
              <a:buAutoNum type="arabicPeriod"/>
              <a:defRPr/>
            </a:lvl1pPr>
            <a:lvl2pPr lvl="1" rtl="0" algn="ctr">
              <a:lnSpc>
                <a:spcPct val="100000"/>
              </a:lnSpc>
              <a:spcBef>
                <a:spcPts val="1300"/>
              </a:spcBef>
              <a:spcAft>
                <a:spcPts val="0"/>
              </a:spcAft>
              <a:buClr>
                <a:srgbClr val="E76A28"/>
              </a:buClr>
              <a:buSzPts val="1600"/>
              <a:buFont typeface="Nunito Light"/>
              <a:buAutoNum type="alphaLcPeriod"/>
              <a:defRPr/>
            </a:lvl2pPr>
            <a:lvl3pPr lvl="2" rtl="0" algn="ctr">
              <a:lnSpc>
                <a:spcPct val="100000"/>
              </a:lnSpc>
              <a:spcBef>
                <a:spcPts val="0"/>
              </a:spcBef>
              <a:spcAft>
                <a:spcPts val="0"/>
              </a:spcAft>
              <a:buClr>
                <a:srgbClr val="E76A28"/>
              </a:buClr>
              <a:buSzPts val="1600"/>
              <a:buFont typeface="Nunito Light"/>
              <a:buAutoNum type="romanLcPeriod"/>
              <a:defRPr/>
            </a:lvl3pPr>
            <a:lvl4pPr lvl="3" rtl="0" algn="ctr">
              <a:lnSpc>
                <a:spcPct val="100000"/>
              </a:lnSpc>
              <a:spcBef>
                <a:spcPts val="0"/>
              </a:spcBef>
              <a:spcAft>
                <a:spcPts val="0"/>
              </a:spcAft>
              <a:buClr>
                <a:srgbClr val="E76A28"/>
              </a:buClr>
              <a:buSzPts val="1600"/>
              <a:buFont typeface="Nunito Light"/>
              <a:buAutoNum type="arabicPeriod"/>
              <a:defRPr/>
            </a:lvl4pPr>
            <a:lvl5pPr lvl="4" rtl="0" algn="ctr">
              <a:lnSpc>
                <a:spcPct val="100000"/>
              </a:lnSpc>
              <a:spcBef>
                <a:spcPts val="0"/>
              </a:spcBef>
              <a:spcAft>
                <a:spcPts val="0"/>
              </a:spcAft>
              <a:buClr>
                <a:srgbClr val="E76A28"/>
              </a:buClr>
              <a:buSzPts val="1600"/>
              <a:buFont typeface="Nunito Light"/>
              <a:buAutoNum type="alphaLcPeriod"/>
              <a:defRPr/>
            </a:lvl5pPr>
            <a:lvl6pPr lvl="5" rtl="0" algn="ctr">
              <a:lnSpc>
                <a:spcPct val="100000"/>
              </a:lnSpc>
              <a:spcBef>
                <a:spcPts val="0"/>
              </a:spcBef>
              <a:spcAft>
                <a:spcPts val="0"/>
              </a:spcAft>
              <a:buClr>
                <a:srgbClr val="999999"/>
              </a:buClr>
              <a:buSzPts val="1600"/>
              <a:buFont typeface="Nunito Light"/>
              <a:buAutoNum type="romanLcPeriod"/>
              <a:defRPr/>
            </a:lvl6pPr>
            <a:lvl7pPr lvl="6" rtl="0" algn="ctr">
              <a:lnSpc>
                <a:spcPct val="100000"/>
              </a:lnSpc>
              <a:spcBef>
                <a:spcPts val="0"/>
              </a:spcBef>
              <a:spcAft>
                <a:spcPts val="0"/>
              </a:spcAft>
              <a:buClr>
                <a:srgbClr val="999999"/>
              </a:buClr>
              <a:buSzPts val="1600"/>
              <a:buFont typeface="Nunito Light"/>
              <a:buAutoNum type="arabicPeriod"/>
              <a:defRPr/>
            </a:lvl7pPr>
            <a:lvl8pPr lvl="7" rtl="0" algn="ctr">
              <a:lnSpc>
                <a:spcPct val="100000"/>
              </a:lnSpc>
              <a:spcBef>
                <a:spcPts val="0"/>
              </a:spcBef>
              <a:spcAft>
                <a:spcPts val="0"/>
              </a:spcAft>
              <a:buClr>
                <a:srgbClr val="999999"/>
              </a:buClr>
              <a:buSzPts val="1600"/>
              <a:buFont typeface="Nunito Light"/>
              <a:buAutoNum type="alphaLcPeriod"/>
              <a:defRPr/>
            </a:lvl8pPr>
            <a:lvl9pPr lvl="8" rtl="0" algn="ctr">
              <a:lnSpc>
                <a:spcPct val="100000"/>
              </a:lnSpc>
              <a:spcBef>
                <a:spcPts val="0"/>
              </a:spcBef>
              <a:spcAft>
                <a:spcPts val="0"/>
              </a:spcAft>
              <a:buClr>
                <a:srgbClr val="999999"/>
              </a:buClr>
              <a:buSzPts val="1600"/>
              <a:buFont typeface="Nunito Light"/>
              <a:buAutoNum type="romanLcPeriod"/>
              <a:defRPr/>
            </a:lvl9pPr>
          </a:lstStyle>
          <a:p/>
        </p:txBody>
      </p:sp>
      <p:sp>
        <p:nvSpPr>
          <p:cNvPr id="60" name="Google Shape;60;p7"/>
          <p:cNvSpPr/>
          <p:nvPr>
            <p:ph idx="2" type="pic"/>
          </p:nvPr>
        </p:nvSpPr>
        <p:spPr>
          <a:xfrm>
            <a:off x="7525033" y="719333"/>
            <a:ext cx="3716100" cy="5419200"/>
          </a:xfrm>
          <a:prstGeom prst="round2DiagRect">
            <a:avLst>
              <a:gd fmla="val 16667" name="adj1"/>
              <a:gd fmla="val 0" name="adj2"/>
            </a:avLst>
          </a:prstGeom>
          <a:noFill/>
          <a:ln>
            <a:noFill/>
          </a:ln>
        </p:spPr>
      </p:sp>
      <p:pic>
        <p:nvPicPr>
          <p:cNvPr id="61" name="Google Shape;61;p7"/>
          <p:cNvPicPr preferRelativeResize="0"/>
          <p:nvPr/>
        </p:nvPicPr>
        <p:blipFill>
          <a:blip r:embed="rId3">
            <a:alphaModFix/>
          </a:blip>
          <a:stretch>
            <a:fillRect/>
          </a:stretch>
        </p:blipFill>
        <p:spPr>
          <a:xfrm flipH="1" rot="-5400000">
            <a:off x="-33" y="5560967"/>
            <a:ext cx="1297034" cy="1297034"/>
          </a:xfrm>
          <a:prstGeom prst="rect">
            <a:avLst/>
          </a:prstGeom>
          <a:noFill/>
          <a:ln>
            <a:noFill/>
          </a:ln>
        </p:spPr>
      </p:pic>
      <p:pic>
        <p:nvPicPr>
          <p:cNvPr id="62" name="Google Shape;62;p7"/>
          <p:cNvPicPr preferRelativeResize="0"/>
          <p:nvPr/>
        </p:nvPicPr>
        <p:blipFill rotWithShape="1">
          <a:blip r:embed="rId4">
            <a:alphaModFix/>
          </a:blip>
          <a:srcRect b="129" l="0" r="0" t="129"/>
          <a:stretch/>
        </p:blipFill>
        <p:spPr>
          <a:xfrm rot="-5400000">
            <a:off x="10012801" y="4671671"/>
            <a:ext cx="2288928" cy="1743928"/>
          </a:xfrm>
          <a:prstGeom prst="rect">
            <a:avLst/>
          </a:prstGeom>
          <a:noFill/>
          <a:ln>
            <a:noFill/>
          </a:ln>
        </p:spPr>
      </p:pic>
      <p:grpSp>
        <p:nvGrpSpPr>
          <p:cNvPr id="63" name="Google Shape;63;p7"/>
          <p:cNvGrpSpPr/>
          <p:nvPr/>
        </p:nvGrpSpPr>
        <p:grpSpPr>
          <a:xfrm>
            <a:off x="0" y="0"/>
            <a:ext cx="7783671" cy="714715"/>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1" name="Shape 621"/>
        <p:cNvGrpSpPr/>
        <p:nvPr/>
      </p:nvGrpSpPr>
      <p:grpSpPr>
        <a:xfrm>
          <a:off x="0" y="0"/>
          <a:ext cx="0" cy="0"/>
          <a:chOff x="0" y="0"/>
          <a:chExt cx="0" cy="0"/>
        </a:xfrm>
      </p:grpSpPr>
      <p:pic>
        <p:nvPicPr>
          <p:cNvPr id="622" name="Google Shape;622;p6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23" name="Google Shape;623;p63"/>
          <p:cNvSpPr txBox="1"/>
          <p:nvPr>
            <p:ph type="title"/>
          </p:nvPr>
        </p:nvSpPr>
        <p:spPr>
          <a:xfrm>
            <a:off x="950967" y="1465567"/>
            <a:ext cx="42291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24" name="Google Shape;624;p63"/>
          <p:cNvSpPr txBox="1"/>
          <p:nvPr>
            <p:ph idx="1" type="body"/>
          </p:nvPr>
        </p:nvSpPr>
        <p:spPr>
          <a:xfrm>
            <a:off x="950967" y="2493201"/>
            <a:ext cx="4229100" cy="28992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grpSp>
        <p:nvGrpSpPr>
          <p:cNvPr id="625" name="Google Shape;625;p63"/>
          <p:cNvGrpSpPr/>
          <p:nvPr/>
        </p:nvGrpSpPr>
        <p:grpSpPr>
          <a:xfrm flipH="1">
            <a:off x="3494184" y="0"/>
            <a:ext cx="8697818" cy="493188"/>
            <a:chOff x="0" y="0"/>
            <a:chExt cx="6523526" cy="369900"/>
          </a:xfrm>
        </p:grpSpPr>
        <p:pic>
          <p:nvPicPr>
            <p:cNvPr id="626" name="Google Shape;626;p6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627" name="Google Shape;627;p6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628" name="Google Shape;628;p63"/>
          <p:cNvPicPr preferRelativeResize="0"/>
          <p:nvPr/>
        </p:nvPicPr>
        <p:blipFill>
          <a:blip r:embed="rId5">
            <a:alphaModFix/>
          </a:blip>
          <a:stretch>
            <a:fillRect/>
          </a:stretch>
        </p:blipFill>
        <p:spPr>
          <a:xfrm flipH="1" rot="5400000">
            <a:off x="-1" y="5560982"/>
            <a:ext cx="1297034" cy="1297034"/>
          </a:xfrm>
          <a:prstGeom prst="rect">
            <a:avLst/>
          </a:prstGeom>
          <a:noFill/>
          <a:ln>
            <a:noFill/>
          </a:ln>
        </p:spPr>
      </p:pic>
      <p:pic>
        <p:nvPicPr>
          <p:cNvPr id="629" name="Google Shape;629;p63"/>
          <p:cNvPicPr preferRelativeResize="0"/>
          <p:nvPr/>
        </p:nvPicPr>
        <p:blipFill>
          <a:blip r:embed="rId6">
            <a:alphaModFix/>
          </a:blip>
          <a:stretch>
            <a:fillRect/>
          </a:stretch>
        </p:blipFill>
        <p:spPr>
          <a:xfrm>
            <a:off x="9665800" y="4949400"/>
            <a:ext cx="2357335" cy="1800767"/>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0" name="Shape 630"/>
        <p:cNvGrpSpPr/>
        <p:nvPr/>
      </p:nvGrpSpPr>
      <p:grpSpPr>
        <a:xfrm>
          <a:off x="0" y="0"/>
          <a:ext cx="0" cy="0"/>
          <a:chOff x="0" y="0"/>
          <a:chExt cx="0" cy="0"/>
        </a:xfrm>
      </p:grpSpPr>
      <p:pic>
        <p:nvPicPr>
          <p:cNvPr id="631" name="Google Shape;631;p6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32" name="Google Shape;632;p64"/>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33" name="Google Shape;633;p64"/>
          <p:cNvSpPr txBox="1"/>
          <p:nvPr>
            <p:ph idx="1" type="subTitle"/>
          </p:nvPr>
        </p:nvSpPr>
        <p:spPr>
          <a:xfrm>
            <a:off x="4738000" y="4072740"/>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34" name="Google Shape;634;p64"/>
          <p:cNvSpPr txBox="1"/>
          <p:nvPr>
            <p:ph idx="2" type="subTitle"/>
          </p:nvPr>
        </p:nvSpPr>
        <p:spPr>
          <a:xfrm>
            <a:off x="4738000" y="2198848"/>
            <a:ext cx="6382800" cy="12051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635" name="Google Shape;635;p64"/>
          <p:cNvSpPr txBox="1"/>
          <p:nvPr>
            <p:ph idx="3" type="subTitle"/>
          </p:nvPr>
        </p:nvSpPr>
        <p:spPr>
          <a:xfrm>
            <a:off x="2479600" y="2198848"/>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636" name="Google Shape;636;p64"/>
          <p:cNvSpPr txBox="1"/>
          <p:nvPr>
            <p:ph idx="4" type="subTitle"/>
          </p:nvPr>
        </p:nvSpPr>
        <p:spPr>
          <a:xfrm>
            <a:off x="2479600" y="4072732"/>
            <a:ext cx="2055300" cy="12051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637" name="Google Shape;637;p64"/>
          <p:cNvGrpSpPr/>
          <p:nvPr/>
        </p:nvGrpSpPr>
        <p:grpSpPr>
          <a:xfrm rot="10800000">
            <a:off x="3494184" y="6364646"/>
            <a:ext cx="8697818" cy="493188"/>
            <a:chOff x="0" y="0"/>
            <a:chExt cx="6523526" cy="369900"/>
          </a:xfrm>
        </p:grpSpPr>
        <p:pic>
          <p:nvPicPr>
            <p:cNvPr id="638" name="Google Shape;638;p6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639" name="Google Shape;639;p6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640" name="Google Shape;640;p64"/>
          <p:cNvPicPr preferRelativeResize="0"/>
          <p:nvPr/>
        </p:nvPicPr>
        <p:blipFill>
          <a:blip r:embed="rId5">
            <a:alphaModFix/>
          </a:blip>
          <a:stretch>
            <a:fillRect/>
          </a:stretch>
        </p:blipFill>
        <p:spPr>
          <a:xfrm>
            <a:off x="0" y="5560983"/>
            <a:ext cx="1297034" cy="129703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1" name="Shape 641"/>
        <p:cNvGrpSpPr/>
        <p:nvPr/>
      </p:nvGrpSpPr>
      <p:grpSpPr>
        <a:xfrm>
          <a:off x="0" y="0"/>
          <a:ext cx="0" cy="0"/>
          <a:chOff x="0" y="0"/>
          <a:chExt cx="0" cy="0"/>
        </a:xfrm>
      </p:grpSpPr>
      <p:pic>
        <p:nvPicPr>
          <p:cNvPr id="642" name="Google Shape;642;p6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43" name="Google Shape;643;p6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644" name="Google Shape;644;p65"/>
          <p:cNvPicPr preferRelativeResize="0"/>
          <p:nvPr/>
        </p:nvPicPr>
        <p:blipFill rotWithShape="1">
          <a:blip r:embed="rId3">
            <a:alphaModFix/>
          </a:blip>
          <a:srcRect b="18270" l="31651" r="0" t="130"/>
          <a:stretch/>
        </p:blipFill>
        <p:spPr>
          <a:xfrm flipH="1" rot="10800000">
            <a:off x="10932366" y="15167"/>
            <a:ext cx="1564434" cy="1426798"/>
          </a:xfrm>
          <a:prstGeom prst="rect">
            <a:avLst/>
          </a:prstGeom>
          <a:noFill/>
          <a:ln>
            <a:noFill/>
          </a:ln>
        </p:spPr>
      </p:pic>
      <p:pic>
        <p:nvPicPr>
          <p:cNvPr id="645" name="Google Shape;645;p65"/>
          <p:cNvPicPr preferRelativeResize="0"/>
          <p:nvPr/>
        </p:nvPicPr>
        <p:blipFill>
          <a:blip r:embed="rId4">
            <a:alphaModFix/>
          </a:blip>
          <a:stretch>
            <a:fillRect/>
          </a:stretch>
        </p:blipFill>
        <p:spPr>
          <a:xfrm rot="10800000">
            <a:off x="-2" y="5560966"/>
            <a:ext cx="1297034" cy="1297034"/>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46" name="Shape 646"/>
        <p:cNvGrpSpPr/>
        <p:nvPr/>
      </p:nvGrpSpPr>
      <p:grpSpPr>
        <a:xfrm>
          <a:off x="0" y="0"/>
          <a:ext cx="0" cy="0"/>
          <a:chOff x="0" y="0"/>
          <a:chExt cx="0" cy="0"/>
        </a:xfrm>
      </p:grpSpPr>
      <p:pic>
        <p:nvPicPr>
          <p:cNvPr id="647" name="Google Shape;647;p6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48" name="Google Shape;648;p66"/>
          <p:cNvSpPr txBox="1"/>
          <p:nvPr>
            <p:ph type="title"/>
          </p:nvPr>
        </p:nvSpPr>
        <p:spPr>
          <a:xfrm>
            <a:off x="950967" y="1316717"/>
            <a:ext cx="5726400" cy="14169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49" name="Google Shape;649;p66"/>
          <p:cNvSpPr txBox="1"/>
          <p:nvPr>
            <p:ph idx="1" type="subTitle"/>
          </p:nvPr>
        </p:nvSpPr>
        <p:spPr>
          <a:xfrm>
            <a:off x="950967" y="2812883"/>
            <a:ext cx="5726400" cy="3338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1300"/>
              </a:spcBef>
              <a:spcAft>
                <a:spcPts val="0"/>
              </a:spcAft>
              <a:buClr>
                <a:srgbClr val="E76A28"/>
              </a:buClr>
              <a:buSzPts val="1600"/>
              <a:buFont typeface="Nunito Light"/>
              <a:buAutoNum type="alphaLcPeriod"/>
              <a:defRPr/>
            </a:lvl2pPr>
            <a:lvl3pPr lvl="2" algn="ctr">
              <a:lnSpc>
                <a:spcPct val="100000"/>
              </a:lnSpc>
              <a:spcBef>
                <a:spcPts val="0"/>
              </a:spcBef>
              <a:spcAft>
                <a:spcPts val="0"/>
              </a:spcAft>
              <a:buClr>
                <a:srgbClr val="E76A28"/>
              </a:buClr>
              <a:buSzPts val="1600"/>
              <a:buFont typeface="Nunito Light"/>
              <a:buAutoNum type="romanLcPeriod"/>
              <a:defRPr/>
            </a:lvl3pPr>
            <a:lvl4pPr lvl="3" algn="ctr">
              <a:lnSpc>
                <a:spcPct val="100000"/>
              </a:lnSpc>
              <a:spcBef>
                <a:spcPts val="0"/>
              </a:spcBef>
              <a:spcAft>
                <a:spcPts val="0"/>
              </a:spcAft>
              <a:buClr>
                <a:srgbClr val="E76A28"/>
              </a:buClr>
              <a:buSzPts val="1600"/>
              <a:buFont typeface="Nunito Light"/>
              <a:buAutoNum type="arabicPeriod"/>
              <a:defRPr/>
            </a:lvl4pPr>
            <a:lvl5pPr lvl="4" algn="ctr">
              <a:lnSpc>
                <a:spcPct val="100000"/>
              </a:lnSpc>
              <a:spcBef>
                <a:spcPts val="0"/>
              </a:spcBef>
              <a:spcAft>
                <a:spcPts val="0"/>
              </a:spcAft>
              <a:buClr>
                <a:srgbClr val="E76A28"/>
              </a:buClr>
              <a:buSzPts val="1600"/>
              <a:buFont typeface="Nunito Light"/>
              <a:buAutoNum type="alphaLcPeriod"/>
              <a:defRPr/>
            </a:lvl5pPr>
            <a:lvl6pPr lvl="5" algn="ctr">
              <a:lnSpc>
                <a:spcPct val="100000"/>
              </a:lnSpc>
              <a:spcBef>
                <a:spcPts val="0"/>
              </a:spcBef>
              <a:spcAft>
                <a:spcPts val="0"/>
              </a:spcAft>
              <a:buClr>
                <a:srgbClr val="999999"/>
              </a:buClr>
              <a:buSzPts val="1600"/>
              <a:buFont typeface="Nunito Light"/>
              <a:buAutoNum type="romanLcPeriod"/>
              <a:defRPr/>
            </a:lvl6pPr>
            <a:lvl7pPr lvl="6" algn="ctr">
              <a:lnSpc>
                <a:spcPct val="100000"/>
              </a:lnSpc>
              <a:spcBef>
                <a:spcPts val="0"/>
              </a:spcBef>
              <a:spcAft>
                <a:spcPts val="0"/>
              </a:spcAft>
              <a:buClr>
                <a:srgbClr val="999999"/>
              </a:buClr>
              <a:buSzPts val="1600"/>
              <a:buFont typeface="Nunito Light"/>
              <a:buAutoNum type="arabicPeriod"/>
              <a:defRPr/>
            </a:lvl7pPr>
            <a:lvl8pPr lvl="7" algn="ctr">
              <a:lnSpc>
                <a:spcPct val="100000"/>
              </a:lnSpc>
              <a:spcBef>
                <a:spcPts val="0"/>
              </a:spcBef>
              <a:spcAft>
                <a:spcPts val="0"/>
              </a:spcAft>
              <a:buClr>
                <a:srgbClr val="999999"/>
              </a:buClr>
              <a:buSzPts val="1600"/>
              <a:buFont typeface="Nunito Light"/>
              <a:buAutoNum type="alphaLcPeriod"/>
              <a:defRPr/>
            </a:lvl8pPr>
            <a:lvl9pPr lvl="8" algn="ctr">
              <a:lnSpc>
                <a:spcPct val="100000"/>
              </a:lnSpc>
              <a:spcBef>
                <a:spcPts val="0"/>
              </a:spcBef>
              <a:spcAft>
                <a:spcPts val="0"/>
              </a:spcAft>
              <a:buClr>
                <a:srgbClr val="999999"/>
              </a:buClr>
              <a:buSzPts val="1600"/>
              <a:buFont typeface="Nunito Light"/>
              <a:buAutoNum type="romanLcPeriod"/>
              <a:defRPr/>
            </a:lvl9pPr>
          </a:lstStyle>
          <a:p/>
        </p:txBody>
      </p:sp>
      <p:sp>
        <p:nvSpPr>
          <p:cNvPr id="650" name="Google Shape;650;p66"/>
          <p:cNvSpPr/>
          <p:nvPr>
            <p:ph idx="2" type="pic"/>
          </p:nvPr>
        </p:nvSpPr>
        <p:spPr>
          <a:xfrm>
            <a:off x="7525033" y="719333"/>
            <a:ext cx="3716100" cy="5419200"/>
          </a:xfrm>
          <a:prstGeom prst="round2DiagRect">
            <a:avLst>
              <a:gd fmla="val 16667" name="adj1"/>
              <a:gd fmla="val 0" name="adj2"/>
            </a:avLst>
          </a:prstGeom>
          <a:noFill/>
          <a:ln>
            <a:noFill/>
          </a:ln>
        </p:spPr>
      </p:sp>
      <p:pic>
        <p:nvPicPr>
          <p:cNvPr id="651" name="Google Shape;651;p66"/>
          <p:cNvPicPr preferRelativeResize="0"/>
          <p:nvPr/>
        </p:nvPicPr>
        <p:blipFill>
          <a:blip r:embed="rId3">
            <a:alphaModFix/>
          </a:blip>
          <a:stretch>
            <a:fillRect/>
          </a:stretch>
        </p:blipFill>
        <p:spPr>
          <a:xfrm flipH="1" rot="-5400000">
            <a:off x="-33" y="5560967"/>
            <a:ext cx="1297034" cy="1297034"/>
          </a:xfrm>
          <a:prstGeom prst="rect">
            <a:avLst/>
          </a:prstGeom>
          <a:noFill/>
          <a:ln>
            <a:noFill/>
          </a:ln>
        </p:spPr>
      </p:pic>
      <p:pic>
        <p:nvPicPr>
          <p:cNvPr id="652" name="Google Shape;652;p66"/>
          <p:cNvPicPr preferRelativeResize="0"/>
          <p:nvPr/>
        </p:nvPicPr>
        <p:blipFill rotWithShape="1">
          <a:blip r:embed="rId4">
            <a:alphaModFix/>
          </a:blip>
          <a:srcRect b="129" l="0" r="0" t="129"/>
          <a:stretch/>
        </p:blipFill>
        <p:spPr>
          <a:xfrm rot="-5400000">
            <a:off x="10012801" y="4671671"/>
            <a:ext cx="2288928" cy="1743928"/>
          </a:xfrm>
          <a:prstGeom prst="rect">
            <a:avLst/>
          </a:prstGeom>
          <a:noFill/>
          <a:ln>
            <a:noFill/>
          </a:ln>
        </p:spPr>
      </p:pic>
      <p:grpSp>
        <p:nvGrpSpPr>
          <p:cNvPr id="653" name="Google Shape;653;p66"/>
          <p:cNvGrpSpPr/>
          <p:nvPr/>
        </p:nvGrpSpPr>
        <p:grpSpPr>
          <a:xfrm>
            <a:off x="0" y="0"/>
            <a:ext cx="7783671" cy="714715"/>
            <a:chOff x="0" y="0"/>
            <a:chExt cx="5837899" cy="536050"/>
          </a:xfrm>
        </p:grpSpPr>
        <p:pic>
          <p:nvPicPr>
            <p:cNvPr id="654" name="Google Shape;654;p66"/>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5" name="Google Shape;655;p66"/>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56" name="Shape 656"/>
        <p:cNvGrpSpPr/>
        <p:nvPr/>
      </p:nvGrpSpPr>
      <p:grpSpPr>
        <a:xfrm>
          <a:off x="0" y="0"/>
          <a:ext cx="0" cy="0"/>
          <a:chOff x="0" y="0"/>
          <a:chExt cx="0" cy="0"/>
        </a:xfrm>
      </p:grpSpPr>
      <p:pic>
        <p:nvPicPr>
          <p:cNvPr id="657" name="Google Shape;657;p6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58" name="Google Shape;658;p67"/>
          <p:cNvSpPr txBox="1"/>
          <p:nvPr>
            <p:ph type="title"/>
          </p:nvPr>
        </p:nvSpPr>
        <p:spPr>
          <a:xfrm>
            <a:off x="3090600" y="1742800"/>
            <a:ext cx="6010800" cy="3372300"/>
          </a:xfrm>
          <a:prstGeom prst="rect">
            <a:avLst/>
          </a:prstGeom>
        </p:spPr>
        <p:txBody>
          <a:bodyPr anchorCtr="0" anchor="ctr" bIns="121900" lIns="121900" spcFirstLastPara="1" rIns="121900" wrap="square" tIns="121900">
            <a:noAutofit/>
          </a:bodyPr>
          <a:lstStyle>
            <a:lvl1pPr lvl="0" algn="ctr">
              <a:lnSpc>
                <a:spcPct val="80000"/>
              </a:lnSpc>
              <a:spcBef>
                <a:spcPts val="0"/>
              </a:spcBef>
              <a:spcAft>
                <a:spcPts val="0"/>
              </a:spcAft>
              <a:buSzPts val="8000"/>
              <a:buNone/>
              <a:defRPr sz="8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pic>
        <p:nvPicPr>
          <p:cNvPr id="659" name="Google Shape;659;p67"/>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660" name="Google Shape;660;p67"/>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661" name="Google Shape;661;p67"/>
          <p:cNvGrpSpPr/>
          <p:nvPr/>
        </p:nvGrpSpPr>
        <p:grpSpPr>
          <a:xfrm>
            <a:off x="5175469" y="6336175"/>
            <a:ext cx="7013860" cy="517353"/>
            <a:chOff x="3881699" y="4752250"/>
            <a:chExt cx="5260526" cy="388025"/>
          </a:xfrm>
        </p:grpSpPr>
        <p:pic>
          <p:nvPicPr>
            <p:cNvPr id="662" name="Google Shape;662;p67"/>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663" name="Google Shape;663;p67"/>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64" name="Shape 664"/>
        <p:cNvGrpSpPr/>
        <p:nvPr/>
      </p:nvGrpSpPr>
      <p:grpSpPr>
        <a:xfrm>
          <a:off x="0" y="0"/>
          <a:ext cx="0" cy="0"/>
          <a:chOff x="0" y="0"/>
          <a:chExt cx="0" cy="0"/>
        </a:xfrm>
      </p:grpSpPr>
      <p:pic>
        <p:nvPicPr>
          <p:cNvPr id="665" name="Google Shape;665;p6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66" name="Google Shape;666;p68"/>
          <p:cNvSpPr txBox="1"/>
          <p:nvPr>
            <p:ph type="title"/>
          </p:nvPr>
        </p:nvSpPr>
        <p:spPr>
          <a:xfrm>
            <a:off x="2847400" y="1585467"/>
            <a:ext cx="6497100" cy="2619300"/>
          </a:xfrm>
          <a:prstGeom prst="rect">
            <a:avLst/>
          </a:prstGeom>
        </p:spPr>
        <p:txBody>
          <a:bodyPr anchorCtr="0" anchor="ctr" bIns="121900" lIns="121900" spcFirstLastPara="1" rIns="121900" wrap="square" tIns="121900">
            <a:noAutofit/>
          </a:bodyPr>
          <a:lstStyle>
            <a:lvl1pPr lvl="0" algn="ctr">
              <a:spcBef>
                <a:spcPts val="0"/>
              </a:spcBef>
              <a:spcAft>
                <a:spcPts val="0"/>
              </a:spcAft>
              <a:buSzPts val="8000"/>
              <a:buNone/>
              <a:defRPr sz="8000"/>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
        <p:nvSpPr>
          <p:cNvPr id="667" name="Google Shape;667;p68"/>
          <p:cNvSpPr txBox="1"/>
          <p:nvPr>
            <p:ph idx="1" type="subTitle"/>
          </p:nvPr>
        </p:nvSpPr>
        <p:spPr>
          <a:xfrm>
            <a:off x="2847400" y="4204667"/>
            <a:ext cx="6497100" cy="8949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1600"/>
              <a:buNone/>
              <a:defRPr sz="2100"/>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grpSp>
        <p:nvGrpSpPr>
          <p:cNvPr id="668" name="Google Shape;668;p68"/>
          <p:cNvGrpSpPr/>
          <p:nvPr/>
        </p:nvGrpSpPr>
        <p:grpSpPr>
          <a:xfrm>
            <a:off x="-1" y="2800"/>
            <a:ext cx="12191696" cy="6855012"/>
            <a:chOff x="-1" y="2100"/>
            <a:chExt cx="9144001" cy="5141388"/>
          </a:xfrm>
        </p:grpSpPr>
        <p:pic>
          <p:nvPicPr>
            <p:cNvPr id="669" name="Google Shape;669;p68"/>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670" name="Google Shape;670;p68"/>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671" name="Google Shape;671;p68"/>
          <p:cNvGrpSpPr/>
          <p:nvPr/>
        </p:nvGrpSpPr>
        <p:grpSpPr>
          <a:xfrm rot="10800000">
            <a:off x="305" y="2966"/>
            <a:ext cx="6508068" cy="487588"/>
            <a:chOff x="4261050" y="4610675"/>
            <a:chExt cx="4881173" cy="365700"/>
          </a:xfrm>
        </p:grpSpPr>
        <p:pic>
          <p:nvPicPr>
            <p:cNvPr id="672" name="Google Shape;672;p6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673" name="Google Shape;673;p6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4" name="Shape 674"/>
        <p:cNvGrpSpPr/>
        <p:nvPr/>
      </p:nvGrpSpPr>
      <p:grpSpPr>
        <a:xfrm>
          <a:off x="0" y="0"/>
          <a:ext cx="0" cy="0"/>
          <a:chOff x="0" y="0"/>
          <a:chExt cx="0" cy="0"/>
        </a:xfrm>
      </p:grpSpPr>
      <p:sp>
        <p:nvSpPr>
          <p:cNvPr id="675" name="Google Shape;675;p69"/>
          <p:cNvSpPr/>
          <p:nvPr>
            <p:ph idx="2" type="pic"/>
          </p:nvPr>
        </p:nvSpPr>
        <p:spPr>
          <a:xfrm>
            <a:off x="0" y="0"/>
            <a:ext cx="12192000" cy="6858000"/>
          </a:xfrm>
          <a:prstGeom prst="rect">
            <a:avLst/>
          </a:prstGeom>
          <a:noFill/>
          <a:ln>
            <a:noFill/>
          </a:ln>
        </p:spPr>
      </p:sp>
      <p:sp>
        <p:nvSpPr>
          <p:cNvPr id="676" name="Google Shape;676;p69"/>
          <p:cNvSpPr txBox="1"/>
          <p:nvPr>
            <p:ph type="title"/>
          </p:nvPr>
        </p:nvSpPr>
        <p:spPr>
          <a:xfrm>
            <a:off x="960000" y="5352600"/>
            <a:ext cx="10272000" cy="763500"/>
          </a:xfrm>
          <a:prstGeom prst="rect">
            <a:avLst/>
          </a:prstGeom>
          <a:solidFill>
            <a:schemeClr val="accent2"/>
          </a:solidFill>
        </p:spPr>
        <p:txBody>
          <a:bodyPr anchorCtr="0" anchor="t" bIns="121900" lIns="121900" spcFirstLastPara="1" rIns="121900" wrap="square" tIns="121900">
            <a:noAutofit/>
          </a:bodyPr>
          <a:lstStyle>
            <a:lvl1pPr lvl="0" algn="ctr">
              <a:spcBef>
                <a:spcPts val="0"/>
              </a:spcBef>
              <a:spcAft>
                <a:spcPts val="0"/>
              </a:spcAft>
              <a:buSzPts val="4000"/>
              <a:buNone/>
              <a:defRPr>
                <a:solidFill>
                  <a:schemeClr val="lt1"/>
                </a:solidFill>
              </a:defRPr>
            </a:lvl1pPr>
            <a:lvl2pPr lvl="1" algn="ctr">
              <a:spcBef>
                <a:spcPts val="0"/>
              </a:spcBef>
              <a:spcAft>
                <a:spcPts val="0"/>
              </a:spcAft>
              <a:buSzPts val="4000"/>
              <a:buNone/>
              <a:defRPr/>
            </a:lvl2pPr>
            <a:lvl3pPr lvl="2" algn="ctr">
              <a:spcBef>
                <a:spcPts val="0"/>
              </a:spcBef>
              <a:spcAft>
                <a:spcPts val="0"/>
              </a:spcAft>
              <a:buSzPts val="4000"/>
              <a:buNone/>
              <a:defRPr/>
            </a:lvl3pPr>
            <a:lvl4pPr lvl="3" algn="ctr">
              <a:spcBef>
                <a:spcPts val="0"/>
              </a:spcBef>
              <a:spcAft>
                <a:spcPts val="0"/>
              </a:spcAft>
              <a:buSzPts val="4000"/>
              <a:buNone/>
              <a:defRPr/>
            </a:lvl4pPr>
            <a:lvl5pPr lvl="4" algn="ctr">
              <a:spcBef>
                <a:spcPts val="0"/>
              </a:spcBef>
              <a:spcAft>
                <a:spcPts val="0"/>
              </a:spcAft>
              <a:buSzPts val="4000"/>
              <a:buNone/>
              <a:defRPr/>
            </a:lvl5pPr>
            <a:lvl6pPr lvl="5" algn="ctr">
              <a:spcBef>
                <a:spcPts val="0"/>
              </a:spcBef>
              <a:spcAft>
                <a:spcPts val="0"/>
              </a:spcAft>
              <a:buSzPts val="4000"/>
              <a:buNone/>
              <a:defRPr/>
            </a:lvl6pPr>
            <a:lvl7pPr lvl="6" algn="ctr">
              <a:spcBef>
                <a:spcPts val="0"/>
              </a:spcBef>
              <a:spcAft>
                <a:spcPts val="0"/>
              </a:spcAft>
              <a:buSzPts val="4000"/>
              <a:buNone/>
              <a:defRPr/>
            </a:lvl7pPr>
            <a:lvl8pPr lvl="7" algn="ctr">
              <a:spcBef>
                <a:spcPts val="0"/>
              </a:spcBef>
              <a:spcAft>
                <a:spcPts val="0"/>
              </a:spcAft>
              <a:buSzPts val="4000"/>
              <a:buNone/>
              <a:defRPr/>
            </a:lvl8pPr>
            <a:lvl9pPr lvl="8" algn="ctr">
              <a:spcBef>
                <a:spcPts val="0"/>
              </a:spcBef>
              <a:spcAft>
                <a:spcPts val="0"/>
              </a:spcAft>
              <a:buSzPts val="40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77" name="Shape 677"/>
        <p:cNvGrpSpPr/>
        <p:nvPr/>
      </p:nvGrpSpPr>
      <p:grpSpPr>
        <a:xfrm>
          <a:off x="0" y="0"/>
          <a:ext cx="0" cy="0"/>
          <a:chOff x="0" y="0"/>
          <a:chExt cx="0" cy="0"/>
        </a:xfrm>
      </p:grpSpPr>
      <p:pic>
        <p:nvPicPr>
          <p:cNvPr id="678" name="Google Shape;678;p7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79" name="Google Shape;679;p70"/>
          <p:cNvSpPr txBox="1"/>
          <p:nvPr>
            <p:ph hasCustomPrompt="1" type="title"/>
          </p:nvPr>
        </p:nvSpPr>
        <p:spPr>
          <a:xfrm>
            <a:off x="3302000" y="2496600"/>
            <a:ext cx="5588100" cy="1391700"/>
          </a:xfrm>
          <a:prstGeom prst="rect">
            <a:avLst/>
          </a:prstGeom>
          <a:noFill/>
        </p:spPr>
        <p:txBody>
          <a:bodyPr anchorCtr="0" anchor="b" bIns="121900" lIns="121900" spcFirstLastPara="1" rIns="121900" wrap="square" tIns="121900">
            <a:noAutofit/>
          </a:bodyPr>
          <a:lstStyle>
            <a:lvl1pPr lvl="0" algn="ctr">
              <a:spcBef>
                <a:spcPts val="0"/>
              </a:spcBef>
              <a:spcAft>
                <a:spcPts val="0"/>
              </a:spcAft>
              <a:buSzPts val="12800"/>
              <a:buNone/>
              <a:defRPr sz="8000"/>
            </a:lvl1pPr>
            <a:lvl2pPr lvl="1" algn="ctr">
              <a:spcBef>
                <a:spcPts val="0"/>
              </a:spcBef>
              <a:spcAft>
                <a:spcPts val="0"/>
              </a:spcAft>
              <a:buSzPts val="12800"/>
              <a:buNone/>
              <a:defRPr sz="12800"/>
            </a:lvl2pPr>
            <a:lvl3pPr lvl="2" algn="ctr">
              <a:spcBef>
                <a:spcPts val="0"/>
              </a:spcBef>
              <a:spcAft>
                <a:spcPts val="0"/>
              </a:spcAft>
              <a:buSzPts val="12800"/>
              <a:buNone/>
              <a:defRPr sz="12800"/>
            </a:lvl3pPr>
            <a:lvl4pPr lvl="3" algn="ctr">
              <a:spcBef>
                <a:spcPts val="0"/>
              </a:spcBef>
              <a:spcAft>
                <a:spcPts val="0"/>
              </a:spcAft>
              <a:buSzPts val="12800"/>
              <a:buNone/>
              <a:defRPr sz="12800"/>
            </a:lvl4pPr>
            <a:lvl5pPr lvl="4" algn="ctr">
              <a:spcBef>
                <a:spcPts val="0"/>
              </a:spcBef>
              <a:spcAft>
                <a:spcPts val="0"/>
              </a:spcAft>
              <a:buSzPts val="12800"/>
              <a:buNone/>
              <a:defRPr sz="12800"/>
            </a:lvl5pPr>
            <a:lvl6pPr lvl="5" algn="ctr">
              <a:spcBef>
                <a:spcPts val="0"/>
              </a:spcBef>
              <a:spcAft>
                <a:spcPts val="0"/>
              </a:spcAft>
              <a:buSzPts val="12800"/>
              <a:buNone/>
              <a:defRPr sz="12800"/>
            </a:lvl6pPr>
            <a:lvl7pPr lvl="6" algn="ctr">
              <a:spcBef>
                <a:spcPts val="0"/>
              </a:spcBef>
              <a:spcAft>
                <a:spcPts val="0"/>
              </a:spcAft>
              <a:buSzPts val="12800"/>
              <a:buNone/>
              <a:defRPr sz="12800"/>
            </a:lvl7pPr>
            <a:lvl8pPr lvl="7" algn="ctr">
              <a:spcBef>
                <a:spcPts val="0"/>
              </a:spcBef>
              <a:spcAft>
                <a:spcPts val="0"/>
              </a:spcAft>
              <a:buSzPts val="12800"/>
              <a:buNone/>
              <a:defRPr sz="12800"/>
            </a:lvl8pPr>
            <a:lvl9pPr lvl="8" algn="ctr">
              <a:spcBef>
                <a:spcPts val="0"/>
              </a:spcBef>
              <a:spcAft>
                <a:spcPts val="0"/>
              </a:spcAft>
              <a:buSzPts val="12800"/>
              <a:buNone/>
              <a:defRPr sz="12800"/>
            </a:lvl9pPr>
          </a:lstStyle>
          <a:p>
            <a:r>
              <a:t>xx%</a:t>
            </a:r>
          </a:p>
        </p:txBody>
      </p:sp>
      <p:sp>
        <p:nvSpPr>
          <p:cNvPr id="680" name="Google Shape;680;p70"/>
          <p:cNvSpPr txBox="1"/>
          <p:nvPr>
            <p:ph idx="1" type="subTitle"/>
          </p:nvPr>
        </p:nvSpPr>
        <p:spPr>
          <a:xfrm>
            <a:off x="3302000" y="3786600"/>
            <a:ext cx="5588100" cy="5748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SzPts val="2100"/>
              <a:buNone/>
              <a:defRPr sz="19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pic>
        <p:nvPicPr>
          <p:cNvPr id="681" name="Google Shape;681;p70"/>
          <p:cNvPicPr preferRelativeResize="0"/>
          <p:nvPr/>
        </p:nvPicPr>
        <p:blipFill>
          <a:blip r:embed="rId3">
            <a:alphaModFix/>
          </a:blip>
          <a:stretch>
            <a:fillRect/>
          </a:stretch>
        </p:blipFill>
        <p:spPr>
          <a:xfrm rot="5400000">
            <a:off x="-227713" y="351490"/>
            <a:ext cx="2357335" cy="1800767"/>
          </a:xfrm>
          <a:prstGeom prst="rect">
            <a:avLst/>
          </a:prstGeom>
          <a:noFill/>
          <a:ln>
            <a:noFill/>
          </a:ln>
        </p:spPr>
      </p:pic>
      <p:grpSp>
        <p:nvGrpSpPr>
          <p:cNvPr id="682" name="Google Shape;682;p70"/>
          <p:cNvGrpSpPr/>
          <p:nvPr/>
        </p:nvGrpSpPr>
        <p:grpSpPr>
          <a:xfrm flipH="1">
            <a:off x="305" y="0"/>
            <a:ext cx="12191695" cy="6877561"/>
            <a:chOff x="0" y="0"/>
            <a:chExt cx="9144000" cy="5158300"/>
          </a:xfrm>
        </p:grpSpPr>
        <p:pic>
          <p:nvPicPr>
            <p:cNvPr id="683" name="Google Shape;683;p70"/>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684" name="Google Shape;684;p70"/>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685" name="Google Shape;685;p70"/>
          <p:cNvGrpSpPr/>
          <p:nvPr/>
        </p:nvGrpSpPr>
        <p:grpSpPr>
          <a:xfrm flipH="1">
            <a:off x="-6404" y="0"/>
            <a:ext cx="12198403" cy="6871695"/>
            <a:chOff x="0" y="0"/>
            <a:chExt cx="9149031" cy="5153900"/>
          </a:xfrm>
        </p:grpSpPr>
        <p:grpSp>
          <p:nvGrpSpPr>
            <p:cNvPr id="686" name="Google Shape;686;p70"/>
            <p:cNvGrpSpPr/>
            <p:nvPr/>
          </p:nvGrpSpPr>
          <p:grpSpPr>
            <a:xfrm>
              <a:off x="2633530" y="4624325"/>
              <a:ext cx="6515501" cy="529575"/>
              <a:chOff x="2633530" y="4624325"/>
              <a:chExt cx="6515501" cy="529575"/>
            </a:xfrm>
          </p:grpSpPr>
          <p:pic>
            <p:nvPicPr>
              <p:cNvPr id="687" name="Google Shape;687;p70"/>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688" name="Google Shape;688;p70"/>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689" name="Google Shape;689;p70"/>
            <p:cNvGrpSpPr/>
            <p:nvPr/>
          </p:nvGrpSpPr>
          <p:grpSpPr>
            <a:xfrm>
              <a:off x="0" y="0"/>
              <a:ext cx="6523526" cy="536050"/>
              <a:chOff x="0" y="0"/>
              <a:chExt cx="6523526" cy="536050"/>
            </a:xfrm>
          </p:grpSpPr>
          <p:pic>
            <p:nvPicPr>
              <p:cNvPr id="690" name="Google Shape;690;p70"/>
              <p:cNvPicPr preferRelativeResize="0"/>
              <p:nvPr/>
            </p:nvPicPr>
            <p:blipFill>
              <a:blip r:embed="rId8">
                <a:alphaModFix/>
              </a:blip>
              <a:stretch>
                <a:fillRect/>
              </a:stretch>
            </p:blipFill>
            <p:spPr>
              <a:xfrm>
                <a:off x="0" y="0"/>
                <a:ext cx="6523526" cy="536050"/>
              </a:xfrm>
              <a:prstGeom prst="rect">
                <a:avLst/>
              </a:prstGeom>
              <a:noFill/>
              <a:ln>
                <a:noFill/>
              </a:ln>
            </p:spPr>
          </p:pic>
          <p:pic>
            <p:nvPicPr>
              <p:cNvPr id="691" name="Google Shape;691;p70"/>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2" name="Shape 692"/>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93" name="Shape 693"/>
        <p:cNvGrpSpPr/>
        <p:nvPr/>
      </p:nvGrpSpPr>
      <p:grpSpPr>
        <a:xfrm>
          <a:off x="0" y="0"/>
          <a:ext cx="0" cy="0"/>
          <a:chOff x="0" y="0"/>
          <a:chExt cx="0" cy="0"/>
        </a:xfrm>
      </p:grpSpPr>
      <p:pic>
        <p:nvPicPr>
          <p:cNvPr id="694" name="Google Shape;694;p7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95" name="Google Shape;695;p72"/>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96" name="Google Shape;696;p72"/>
          <p:cNvSpPr txBox="1"/>
          <p:nvPr>
            <p:ph hasCustomPrompt="1" idx="2" type="title"/>
          </p:nvPr>
        </p:nvSpPr>
        <p:spPr>
          <a:xfrm>
            <a:off x="5012274"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697" name="Google Shape;697;p72"/>
          <p:cNvSpPr txBox="1"/>
          <p:nvPr>
            <p:ph hasCustomPrompt="1" idx="3" type="title"/>
          </p:nvPr>
        </p:nvSpPr>
        <p:spPr>
          <a:xfrm>
            <a:off x="6253340" y="2265461"/>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698" name="Google Shape;698;p72"/>
          <p:cNvSpPr txBox="1"/>
          <p:nvPr>
            <p:ph hasCustomPrompt="1" idx="4" type="title"/>
          </p:nvPr>
        </p:nvSpPr>
        <p:spPr>
          <a:xfrm>
            <a:off x="5012258"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699" name="Google Shape;699;p72"/>
          <p:cNvSpPr txBox="1"/>
          <p:nvPr>
            <p:ph hasCustomPrompt="1" idx="5" type="title"/>
          </p:nvPr>
        </p:nvSpPr>
        <p:spPr>
          <a:xfrm>
            <a:off x="6253325" y="3709006"/>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700" name="Google Shape;700;p72"/>
          <p:cNvSpPr txBox="1"/>
          <p:nvPr>
            <p:ph hasCustomPrompt="1" idx="6" type="title"/>
          </p:nvPr>
        </p:nvSpPr>
        <p:spPr>
          <a:xfrm>
            <a:off x="5012275"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701" name="Google Shape;701;p72"/>
          <p:cNvSpPr txBox="1"/>
          <p:nvPr>
            <p:ph hasCustomPrompt="1" idx="7" type="title"/>
          </p:nvPr>
        </p:nvSpPr>
        <p:spPr>
          <a:xfrm>
            <a:off x="6253342" y="5152550"/>
            <a:ext cx="926400" cy="926400"/>
          </a:xfrm>
          <a:prstGeom prst="rect">
            <a:avLst/>
          </a:prstGeom>
          <a:solidFill>
            <a:schemeClr val="lt2"/>
          </a:solidFill>
        </p:spPr>
        <p:txBody>
          <a:bodyPr anchorCtr="0" anchor="ctr" bIns="121900" lIns="121900" spcFirstLastPara="1" rIns="121900" wrap="square" tIns="121900">
            <a:noAutofit/>
          </a:bodyPr>
          <a:lstStyle>
            <a:lvl1pPr lvl="0" algn="ctr">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r>
              <a:t>xx%</a:t>
            </a:r>
          </a:p>
        </p:txBody>
      </p:sp>
      <p:sp>
        <p:nvSpPr>
          <p:cNvPr id="702" name="Google Shape;702;p72"/>
          <p:cNvSpPr txBox="1"/>
          <p:nvPr>
            <p:ph idx="1" type="subTitle"/>
          </p:nvPr>
        </p:nvSpPr>
        <p:spPr>
          <a:xfrm>
            <a:off x="1707467" y="2265467"/>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703" name="Google Shape;703;p72"/>
          <p:cNvSpPr txBox="1"/>
          <p:nvPr>
            <p:ph idx="8" type="subTitle"/>
          </p:nvPr>
        </p:nvSpPr>
        <p:spPr>
          <a:xfrm>
            <a:off x="1707467" y="3709015"/>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704" name="Google Shape;704;p72"/>
          <p:cNvSpPr txBox="1"/>
          <p:nvPr>
            <p:ph idx="9" type="subTitle"/>
          </p:nvPr>
        </p:nvSpPr>
        <p:spPr>
          <a:xfrm>
            <a:off x="1707467" y="5152564"/>
            <a:ext cx="3050700" cy="926400"/>
          </a:xfrm>
          <a:prstGeom prst="rect">
            <a:avLst/>
          </a:prstGeom>
        </p:spPr>
        <p:txBody>
          <a:bodyPr anchorCtr="0" anchor="ctr" bIns="121900" lIns="121900" spcFirstLastPara="1" rIns="121900" wrap="square" tIns="121900">
            <a:noAutofit/>
          </a:bodyPr>
          <a:lstStyle>
            <a:lvl1pPr lvl="0" algn="r">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705" name="Google Shape;705;p72"/>
          <p:cNvSpPr txBox="1"/>
          <p:nvPr>
            <p:ph idx="13" type="subTitle"/>
          </p:nvPr>
        </p:nvSpPr>
        <p:spPr>
          <a:xfrm>
            <a:off x="7433733" y="2265461"/>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706" name="Google Shape;706;p72"/>
          <p:cNvSpPr txBox="1"/>
          <p:nvPr>
            <p:ph idx="14" type="subTitle"/>
          </p:nvPr>
        </p:nvSpPr>
        <p:spPr>
          <a:xfrm>
            <a:off x="7433733" y="3709006"/>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sp>
        <p:nvSpPr>
          <p:cNvPr id="707" name="Google Shape;707;p72"/>
          <p:cNvSpPr txBox="1"/>
          <p:nvPr>
            <p:ph idx="15" type="subTitle"/>
          </p:nvPr>
        </p:nvSpPr>
        <p:spPr>
          <a:xfrm>
            <a:off x="7433733" y="5152550"/>
            <a:ext cx="3050700" cy="926400"/>
          </a:xfrm>
          <a:prstGeom prst="rect">
            <a:avLst/>
          </a:prstGeom>
        </p:spPr>
        <p:txBody>
          <a:bodyPr anchorCtr="0" anchor="ctr"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nSpc>
                <a:spcPct val="100000"/>
              </a:lnSpc>
              <a:spcBef>
                <a:spcPts val="0"/>
              </a:spcBef>
              <a:spcAft>
                <a:spcPts val="0"/>
              </a:spcAft>
              <a:buSzPts val="3200"/>
              <a:buNone/>
              <a:defRPr b="1" sz="3200"/>
            </a:lvl2pPr>
            <a:lvl3pPr lvl="2">
              <a:lnSpc>
                <a:spcPct val="100000"/>
              </a:lnSpc>
              <a:spcBef>
                <a:spcPts val="0"/>
              </a:spcBef>
              <a:spcAft>
                <a:spcPts val="0"/>
              </a:spcAft>
              <a:buSzPts val="3200"/>
              <a:buNone/>
              <a:defRPr b="1" sz="3200"/>
            </a:lvl3pPr>
            <a:lvl4pPr lvl="3">
              <a:lnSpc>
                <a:spcPct val="100000"/>
              </a:lnSpc>
              <a:spcBef>
                <a:spcPts val="0"/>
              </a:spcBef>
              <a:spcAft>
                <a:spcPts val="0"/>
              </a:spcAft>
              <a:buSzPts val="3200"/>
              <a:buNone/>
              <a:defRPr b="1" sz="3200"/>
            </a:lvl4pPr>
            <a:lvl5pPr lvl="4">
              <a:lnSpc>
                <a:spcPct val="100000"/>
              </a:lnSpc>
              <a:spcBef>
                <a:spcPts val="0"/>
              </a:spcBef>
              <a:spcAft>
                <a:spcPts val="0"/>
              </a:spcAft>
              <a:buSzPts val="3200"/>
              <a:buNone/>
              <a:defRPr b="1" sz="3200"/>
            </a:lvl5pPr>
            <a:lvl6pPr lvl="5">
              <a:lnSpc>
                <a:spcPct val="100000"/>
              </a:lnSpc>
              <a:spcBef>
                <a:spcPts val="0"/>
              </a:spcBef>
              <a:spcAft>
                <a:spcPts val="0"/>
              </a:spcAft>
              <a:buSzPts val="3200"/>
              <a:buNone/>
              <a:defRPr b="1" sz="3200"/>
            </a:lvl6pPr>
            <a:lvl7pPr lvl="6">
              <a:lnSpc>
                <a:spcPct val="100000"/>
              </a:lnSpc>
              <a:spcBef>
                <a:spcPts val="0"/>
              </a:spcBef>
              <a:spcAft>
                <a:spcPts val="0"/>
              </a:spcAft>
              <a:buSzPts val="3200"/>
              <a:buNone/>
              <a:defRPr b="1" sz="3200"/>
            </a:lvl7pPr>
            <a:lvl8pPr lvl="7">
              <a:lnSpc>
                <a:spcPct val="100000"/>
              </a:lnSpc>
              <a:spcBef>
                <a:spcPts val="0"/>
              </a:spcBef>
              <a:spcAft>
                <a:spcPts val="0"/>
              </a:spcAft>
              <a:buSzPts val="3200"/>
              <a:buNone/>
              <a:defRPr b="1" sz="3200"/>
            </a:lvl8pPr>
            <a:lvl9pPr lvl="8">
              <a:lnSpc>
                <a:spcPct val="100000"/>
              </a:lnSpc>
              <a:spcBef>
                <a:spcPts val="0"/>
              </a:spcBef>
              <a:spcAft>
                <a:spcPts val="0"/>
              </a:spcAft>
              <a:buSzPts val="3200"/>
              <a:buNone/>
              <a:defRPr b="1" sz="3200"/>
            </a:lvl9pPr>
          </a:lstStyle>
          <a:p/>
        </p:txBody>
      </p:sp>
      <p:grpSp>
        <p:nvGrpSpPr>
          <p:cNvPr id="708" name="Google Shape;708;p72"/>
          <p:cNvGrpSpPr/>
          <p:nvPr/>
        </p:nvGrpSpPr>
        <p:grpSpPr>
          <a:xfrm flipH="1">
            <a:off x="3494184" y="0"/>
            <a:ext cx="8697818" cy="493188"/>
            <a:chOff x="0" y="0"/>
            <a:chExt cx="6523526" cy="369900"/>
          </a:xfrm>
        </p:grpSpPr>
        <p:pic>
          <p:nvPicPr>
            <p:cNvPr id="709" name="Google Shape;709;p72"/>
            <p:cNvPicPr preferRelativeResize="0"/>
            <p:nvPr/>
          </p:nvPicPr>
          <p:blipFill>
            <a:blip r:embed="rId3">
              <a:alphaModFix/>
            </a:blip>
            <a:stretch>
              <a:fillRect/>
            </a:stretch>
          </p:blipFill>
          <p:spPr>
            <a:xfrm>
              <a:off x="0" y="0"/>
              <a:ext cx="6523526" cy="369900"/>
            </a:xfrm>
            <a:prstGeom prst="rect">
              <a:avLst/>
            </a:prstGeom>
            <a:noFill/>
            <a:ln>
              <a:noFill/>
            </a:ln>
          </p:spPr>
        </p:pic>
        <p:pic>
          <p:nvPicPr>
            <p:cNvPr id="710" name="Google Shape;710;p72"/>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711" name="Google Shape;711;p72"/>
          <p:cNvGrpSpPr/>
          <p:nvPr/>
        </p:nvGrpSpPr>
        <p:grpSpPr>
          <a:xfrm flipH="1">
            <a:off x="305" y="0"/>
            <a:ext cx="12191695" cy="6857845"/>
            <a:chOff x="0" y="0"/>
            <a:chExt cx="9144000" cy="5143512"/>
          </a:xfrm>
        </p:grpSpPr>
        <p:pic>
          <p:nvPicPr>
            <p:cNvPr id="712" name="Google Shape;712;p72"/>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713" name="Google Shape;713;p72"/>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68" name="Google Shape;68;p8"/>
          <p:cNvSpPr txBox="1"/>
          <p:nvPr>
            <p:ph type="title"/>
          </p:nvPr>
        </p:nvSpPr>
        <p:spPr>
          <a:xfrm>
            <a:off x="3090600" y="1742800"/>
            <a:ext cx="6010800" cy="3372300"/>
          </a:xfrm>
          <a:prstGeom prst="rect">
            <a:avLst/>
          </a:prstGeom>
        </p:spPr>
        <p:txBody>
          <a:bodyPr anchorCtr="0" anchor="ctr" bIns="121900" lIns="121900" spcFirstLastPara="1" rIns="121900" wrap="square" tIns="121900">
            <a:noAutofit/>
          </a:bodyPr>
          <a:lstStyle>
            <a:lvl1pPr lvl="0" algn="ctr">
              <a:lnSpc>
                <a:spcPct val="80000"/>
              </a:lnSpc>
              <a:spcBef>
                <a:spcPts val="0"/>
              </a:spcBef>
              <a:spcAft>
                <a:spcPts val="0"/>
              </a:spcAft>
              <a:buSzPts val="8000"/>
              <a:buNone/>
              <a:defRPr sz="80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pic>
        <p:nvPicPr>
          <p:cNvPr id="69" name="Google Shape;69;p8"/>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71" name="Google Shape;71;p8"/>
          <p:cNvGrpSpPr/>
          <p:nvPr/>
        </p:nvGrpSpPr>
        <p:grpSpPr>
          <a:xfrm>
            <a:off x="5175469" y="6336175"/>
            <a:ext cx="7013860" cy="517353"/>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714" name="Shape 714"/>
        <p:cNvGrpSpPr/>
        <p:nvPr/>
      </p:nvGrpSpPr>
      <p:grpSpPr>
        <a:xfrm>
          <a:off x="0" y="0"/>
          <a:ext cx="0" cy="0"/>
          <a:chOff x="0" y="0"/>
          <a:chExt cx="0" cy="0"/>
        </a:xfrm>
      </p:grpSpPr>
      <p:pic>
        <p:nvPicPr>
          <p:cNvPr id="715" name="Google Shape;715;p7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16" name="Google Shape;716;p73"/>
          <p:cNvSpPr txBox="1"/>
          <p:nvPr>
            <p:ph type="title"/>
          </p:nvPr>
        </p:nvSpPr>
        <p:spPr>
          <a:xfrm>
            <a:off x="5113900" y="1068676"/>
            <a:ext cx="5452500" cy="14073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17" name="Google Shape;717;p73"/>
          <p:cNvSpPr txBox="1"/>
          <p:nvPr>
            <p:ph idx="1" type="subTitle"/>
          </p:nvPr>
        </p:nvSpPr>
        <p:spPr>
          <a:xfrm>
            <a:off x="5113900" y="2530900"/>
            <a:ext cx="5452500" cy="28521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AutoNum type="arabicPeriod"/>
              <a:defRPr/>
            </a:lvl1pPr>
            <a:lvl2pPr lvl="1" algn="ctr">
              <a:lnSpc>
                <a:spcPct val="100000"/>
              </a:lnSpc>
              <a:spcBef>
                <a:spcPts val="0"/>
              </a:spcBef>
              <a:spcAft>
                <a:spcPts val="0"/>
              </a:spcAft>
              <a:buSzPts val="1600"/>
              <a:buAutoNum type="alphaLcPeriod"/>
              <a:defRPr/>
            </a:lvl2pPr>
            <a:lvl3pPr lvl="2" algn="ctr">
              <a:lnSpc>
                <a:spcPct val="100000"/>
              </a:lnSpc>
              <a:spcBef>
                <a:spcPts val="0"/>
              </a:spcBef>
              <a:spcAft>
                <a:spcPts val="0"/>
              </a:spcAft>
              <a:buSzPts val="1600"/>
              <a:buAutoNum type="romanLcPeriod"/>
              <a:defRPr/>
            </a:lvl3pPr>
            <a:lvl4pPr lvl="3" algn="ctr">
              <a:lnSpc>
                <a:spcPct val="100000"/>
              </a:lnSpc>
              <a:spcBef>
                <a:spcPts val="0"/>
              </a:spcBef>
              <a:spcAft>
                <a:spcPts val="0"/>
              </a:spcAft>
              <a:buSzPts val="1600"/>
              <a:buAutoNum type="arabicPeriod"/>
              <a:defRPr/>
            </a:lvl4pPr>
            <a:lvl5pPr lvl="4" algn="ctr">
              <a:lnSpc>
                <a:spcPct val="100000"/>
              </a:lnSpc>
              <a:spcBef>
                <a:spcPts val="0"/>
              </a:spcBef>
              <a:spcAft>
                <a:spcPts val="0"/>
              </a:spcAft>
              <a:buSzPts val="1600"/>
              <a:buAutoNum type="alphaLcPeriod"/>
              <a:defRPr/>
            </a:lvl5pPr>
            <a:lvl6pPr lvl="5" algn="ctr">
              <a:lnSpc>
                <a:spcPct val="100000"/>
              </a:lnSpc>
              <a:spcBef>
                <a:spcPts val="0"/>
              </a:spcBef>
              <a:spcAft>
                <a:spcPts val="0"/>
              </a:spcAft>
              <a:buSzPts val="1600"/>
              <a:buAutoNum type="romanLcPeriod"/>
              <a:defRPr/>
            </a:lvl6pPr>
            <a:lvl7pPr lvl="6" algn="ctr">
              <a:lnSpc>
                <a:spcPct val="100000"/>
              </a:lnSpc>
              <a:spcBef>
                <a:spcPts val="0"/>
              </a:spcBef>
              <a:spcAft>
                <a:spcPts val="0"/>
              </a:spcAft>
              <a:buSzPts val="1600"/>
              <a:buAutoNum type="arabicPeriod"/>
              <a:defRPr/>
            </a:lvl7pPr>
            <a:lvl8pPr lvl="7" algn="ctr">
              <a:lnSpc>
                <a:spcPct val="100000"/>
              </a:lnSpc>
              <a:spcBef>
                <a:spcPts val="0"/>
              </a:spcBef>
              <a:spcAft>
                <a:spcPts val="0"/>
              </a:spcAft>
              <a:buSzPts val="1600"/>
              <a:buAutoNum type="alphaLcPeriod"/>
              <a:defRPr/>
            </a:lvl8pPr>
            <a:lvl9pPr lvl="8" algn="ctr">
              <a:lnSpc>
                <a:spcPct val="100000"/>
              </a:lnSpc>
              <a:spcBef>
                <a:spcPts val="0"/>
              </a:spcBef>
              <a:spcAft>
                <a:spcPts val="0"/>
              </a:spcAft>
              <a:buSzPts val="1600"/>
              <a:buAutoNum type="romanLcPeriod"/>
              <a:defRPr/>
            </a:lvl9pPr>
          </a:lstStyle>
          <a:p/>
        </p:txBody>
      </p:sp>
      <p:pic>
        <p:nvPicPr>
          <p:cNvPr id="718" name="Google Shape;718;p73"/>
          <p:cNvPicPr preferRelativeResize="0"/>
          <p:nvPr/>
        </p:nvPicPr>
        <p:blipFill rotWithShape="1">
          <a:blip r:embed="rId3">
            <a:alphaModFix/>
          </a:blip>
          <a:srcRect b="22420" l="0" r="0" t="0"/>
          <a:stretch/>
        </p:blipFill>
        <p:spPr>
          <a:xfrm rot="5400000">
            <a:off x="-343554" y="615044"/>
            <a:ext cx="2357335" cy="1397065"/>
          </a:xfrm>
          <a:prstGeom prst="rect">
            <a:avLst/>
          </a:prstGeom>
          <a:noFill/>
          <a:ln>
            <a:noFill/>
          </a:ln>
        </p:spPr>
      </p:pic>
      <p:pic>
        <p:nvPicPr>
          <p:cNvPr id="719" name="Google Shape;719;p73"/>
          <p:cNvPicPr preferRelativeResize="0"/>
          <p:nvPr/>
        </p:nvPicPr>
        <p:blipFill>
          <a:blip r:embed="rId4">
            <a:alphaModFix/>
          </a:blip>
          <a:stretch>
            <a:fillRect/>
          </a:stretch>
        </p:blipFill>
        <p:spPr>
          <a:xfrm rot="10800000">
            <a:off x="10520901" y="1"/>
            <a:ext cx="1668732" cy="1668732"/>
          </a:xfrm>
          <a:prstGeom prst="rect">
            <a:avLst/>
          </a:prstGeom>
          <a:noFill/>
          <a:ln>
            <a:noFill/>
          </a:ln>
        </p:spPr>
      </p:pic>
      <p:grpSp>
        <p:nvGrpSpPr>
          <p:cNvPr id="720" name="Google Shape;720;p73"/>
          <p:cNvGrpSpPr/>
          <p:nvPr/>
        </p:nvGrpSpPr>
        <p:grpSpPr>
          <a:xfrm>
            <a:off x="5175469" y="6336175"/>
            <a:ext cx="7013860" cy="517353"/>
            <a:chOff x="3881699" y="4752250"/>
            <a:chExt cx="5260526" cy="388025"/>
          </a:xfrm>
        </p:grpSpPr>
        <p:pic>
          <p:nvPicPr>
            <p:cNvPr id="721" name="Google Shape;721;p73"/>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22" name="Google Shape;722;p73"/>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723" name="Shape 723"/>
        <p:cNvGrpSpPr/>
        <p:nvPr/>
      </p:nvGrpSpPr>
      <p:grpSpPr>
        <a:xfrm>
          <a:off x="0" y="0"/>
          <a:ext cx="0" cy="0"/>
          <a:chOff x="0" y="0"/>
          <a:chExt cx="0" cy="0"/>
        </a:xfrm>
      </p:grpSpPr>
      <p:pic>
        <p:nvPicPr>
          <p:cNvPr id="724" name="Google Shape;724;p7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25" name="Google Shape;725;p74"/>
          <p:cNvSpPr txBox="1"/>
          <p:nvPr>
            <p:ph type="title"/>
          </p:nvPr>
        </p:nvSpPr>
        <p:spPr>
          <a:xfrm>
            <a:off x="8001833" y="719333"/>
            <a:ext cx="3239100" cy="1437600"/>
          </a:xfrm>
          <a:prstGeom prst="rect">
            <a:avLst/>
          </a:prstGeom>
        </p:spPr>
        <p:txBody>
          <a:bodyPr anchorCtr="0" anchor="b"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26" name="Google Shape;726;p74"/>
          <p:cNvSpPr txBox="1"/>
          <p:nvPr>
            <p:ph idx="1" type="subTitle"/>
          </p:nvPr>
        </p:nvSpPr>
        <p:spPr>
          <a:xfrm>
            <a:off x="8001833" y="2020533"/>
            <a:ext cx="3239100" cy="1646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27" name="Google Shape;727;p74"/>
          <p:cNvSpPr/>
          <p:nvPr>
            <p:ph idx="2" type="pic"/>
          </p:nvPr>
        </p:nvSpPr>
        <p:spPr>
          <a:xfrm>
            <a:off x="950967" y="719333"/>
            <a:ext cx="3734700" cy="5419500"/>
          </a:xfrm>
          <a:prstGeom prst="round2DiagRect">
            <a:avLst>
              <a:gd fmla="val 16667" name="adj1"/>
              <a:gd fmla="val 0" name="adj2"/>
            </a:avLst>
          </a:prstGeom>
          <a:noFill/>
          <a:ln>
            <a:noFill/>
          </a:ln>
        </p:spPr>
      </p:sp>
      <p:sp>
        <p:nvSpPr>
          <p:cNvPr id="728" name="Google Shape;728;p74"/>
          <p:cNvSpPr/>
          <p:nvPr>
            <p:ph idx="3" type="pic"/>
          </p:nvPr>
        </p:nvSpPr>
        <p:spPr>
          <a:xfrm>
            <a:off x="4794100" y="719333"/>
            <a:ext cx="2921700" cy="3104400"/>
          </a:xfrm>
          <a:prstGeom prst="round2DiagRect">
            <a:avLst>
              <a:gd fmla="val 16667" name="adj1"/>
              <a:gd fmla="val 0" name="adj2"/>
            </a:avLst>
          </a:prstGeom>
          <a:noFill/>
          <a:ln>
            <a:noFill/>
          </a:ln>
        </p:spPr>
      </p:sp>
      <p:sp>
        <p:nvSpPr>
          <p:cNvPr id="729" name="Google Shape;729;p74"/>
          <p:cNvSpPr/>
          <p:nvPr>
            <p:ph idx="4" type="pic"/>
          </p:nvPr>
        </p:nvSpPr>
        <p:spPr>
          <a:xfrm>
            <a:off x="4794100" y="3938367"/>
            <a:ext cx="6446700" cy="2200500"/>
          </a:xfrm>
          <a:prstGeom prst="round2DiagRect">
            <a:avLst>
              <a:gd fmla="val 16667" name="adj1"/>
              <a:gd fmla="val 0" name="adj2"/>
            </a:avLst>
          </a:prstGeom>
          <a:noFill/>
          <a:ln>
            <a:noFill/>
          </a:ln>
        </p:spPr>
      </p:sp>
      <p:pic>
        <p:nvPicPr>
          <p:cNvPr id="730" name="Google Shape;730;p74"/>
          <p:cNvPicPr preferRelativeResize="0"/>
          <p:nvPr/>
        </p:nvPicPr>
        <p:blipFill rotWithShape="1">
          <a:blip r:embed="rId3">
            <a:alphaModFix/>
          </a:blip>
          <a:srcRect b="129" l="73637" r="0" t="129"/>
          <a:stretch/>
        </p:blipFill>
        <p:spPr>
          <a:xfrm>
            <a:off x="13652" y="4496600"/>
            <a:ext cx="603431" cy="1743935"/>
          </a:xfrm>
          <a:prstGeom prst="rect">
            <a:avLst/>
          </a:prstGeom>
          <a:noFill/>
          <a:ln>
            <a:noFill/>
          </a:ln>
        </p:spPr>
      </p:pic>
      <p:grpSp>
        <p:nvGrpSpPr>
          <p:cNvPr id="731" name="Google Shape;731;p74"/>
          <p:cNvGrpSpPr/>
          <p:nvPr/>
        </p:nvGrpSpPr>
        <p:grpSpPr>
          <a:xfrm>
            <a:off x="-1" y="2800"/>
            <a:ext cx="12191696" cy="6855012"/>
            <a:chOff x="-1" y="2100"/>
            <a:chExt cx="9144001" cy="5141388"/>
          </a:xfrm>
        </p:grpSpPr>
        <p:pic>
          <p:nvPicPr>
            <p:cNvPr id="732" name="Google Shape;732;p74"/>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733" name="Google Shape;733;p74"/>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734" name="Google Shape;734;p74"/>
          <p:cNvGrpSpPr/>
          <p:nvPr/>
        </p:nvGrpSpPr>
        <p:grpSpPr>
          <a:xfrm>
            <a:off x="7141858" y="6336175"/>
            <a:ext cx="5047471" cy="517353"/>
            <a:chOff x="5356527" y="4752250"/>
            <a:chExt cx="3785698" cy="388025"/>
          </a:xfrm>
        </p:grpSpPr>
        <p:pic>
          <p:nvPicPr>
            <p:cNvPr id="735" name="Google Shape;735;p74"/>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736" name="Google Shape;736;p74"/>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737" name="Shape 737"/>
        <p:cNvGrpSpPr/>
        <p:nvPr/>
      </p:nvGrpSpPr>
      <p:grpSpPr>
        <a:xfrm>
          <a:off x="0" y="0"/>
          <a:ext cx="0" cy="0"/>
          <a:chOff x="0" y="0"/>
          <a:chExt cx="0" cy="0"/>
        </a:xfrm>
      </p:grpSpPr>
      <p:pic>
        <p:nvPicPr>
          <p:cNvPr id="738" name="Google Shape;738;p7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39" name="Google Shape;739;p75"/>
          <p:cNvSpPr txBox="1"/>
          <p:nvPr>
            <p:ph type="title"/>
          </p:nvPr>
        </p:nvSpPr>
        <p:spPr>
          <a:xfrm>
            <a:off x="960000" y="853440"/>
            <a:ext cx="4313100" cy="14823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40" name="Google Shape;740;p75"/>
          <p:cNvSpPr txBox="1"/>
          <p:nvPr>
            <p:ph idx="1" type="body"/>
          </p:nvPr>
        </p:nvSpPr>
        <p:spPr>
          <a:xfrm>
            <a:off x="960000" y="2802500"/>
            <a:ext cx="4313100" cy="1665900"/>
          </a:xfrm>
          <a:prstGeom prst="rect">
            <a:avLst/>
          </a:prstGeom>
        </p:spPr>
        <p:txBody>
          <a:bodyPr anchorCtr="0" anchor="t" bIns="121900" lIns="121900" spcFirstLastPara="1" rIns="121900" wrap="square" tIns="121900">
            <a:noAutofit/>
          </a:bodyPr>
          <a:lstStyle>
            <a:lvl1pPr indent="-330200" lvl="0" marL="457200">
              <a:lnSpc>
                <a:spcPct val="100000"/>
              </a:lnSpc>
              <a:spcBef>
                <a:spcPts val="0"/>
              </a:spcBef>
              <a:spcAft>
                <a:spcPts val="0"/>
              </a:spcAft>
              <a:buSzPts val="1600"/>
              <a:buFont typeface="Nunito Light"/>
              <a:buChar char="●"/>
              <a:defRPr/>
            </a:lvl1pPr>
            <a:lvl2pPr indent="-330200" lvl="1" marL="914400">
              <a:lnSpc>
                <a:spcPct val="100000"/>
              </a:lnSpc>
              <a:spcBef>
                <a:spcPts val="0"/>
              </a:spcBef>
              <a:spcAft>
                <a:spcPts val="0"/>
              </a:spcAft>
              <a:buSzPts val="1600"/>
              <a:buFont typeface="Nunito Light"/>
              <a:buChar char="○"/>
              <a:defRPr/>
            </a:lvl2pPr>
            <a:lvl3pPr indent="-330200" lvl="2" marL="1371600">
              <a:lnSpc>
                <a:spcPct val="100000"/>
              </a:lnSpc>
              <a:spcBef>
                <a:spcPts val="0"/>
              </a:spcBef>
              <a:spcAft>
                <a:spcPts val="0"/>
              </a:spcAft>
              <a:buSzPts val="1600"/>
              <a:buFont typeface="Nunito Light"/>
              <a:buChar char="■"/>
              <a:defRPr/>
            </a:lvl3pPr>
            <a:lvl4pPr indent="-330200" lvl="3" marL="1828800">
              <a:lnSpc>
                <a:spcPct val="100000"/>
              </a:lnSpc>
              <a:spcBef>
                <a:spcPts val="0"/>
              </a:spcBef>
              <a:spcAft>
                <a:spcPts val="0"/>
              </a:spcAft>
              <a:buSzPts val="1600"/>
              <a:buFont typeface="Nunito Light"/>
              <a:buChar char="●"/>
              <a:defRPr/>
            </a:lvl4pPr>
            <a:lvl5pPr indent="-330200" lvl="4" marL="2286000">
              <a:lnSpc>
                <a:spcPct val="100000"/>
              </a:lnSpc>
              <a:spcBef>
                <a:spcPts val="0"/>
              </a:spcBef>
              <a:spcAft>
                <a:spcPts val="0"/>
              </a:spcAft>
              <a:buSzPts val="1600"/>
              <a:buFont typeface="Nunito Light"/>
              <a:buChar char="○"/>
              <a:defRPr/>
            </a:lvl5pPr>
            <a:lvl6pPr indent="-330200" lvl="5" marL="2743200">
              <a:lnSpc>
                <a:spcPct val="100000"/>
              </a:lnSpc>
              <a:spcBef>
                <a:spcPts val="0"/>
              </a:spcBef>
              <a:spcAft>
                <a:spcPts val="0"/>
              </a:spcAft>
              <a:buSzPts val="1600"/>
              <a:buFont typeface="Nunito Light"/>
              <a:buChar char="■"/>
              <a:defRPr/>
            </a:lvl6pPr>
            <a:lvl7pPr indent="-330200" lvl="6" marL="3200400">
              <a:lnSpc>
                <a:spcPct val="100000"/>
              </a:lnSpc>
              <a:spcBef>
                <a:spcPts val="0"/>
              </a:spcBef>
              <a:spcAft>
                <a:spcPts val="0"/>
              </a:spcAft>
              <a:buSzPts val="1600"/>
              <a:buFont typeface="Nunito Light"/>
              <a:buChar char="●"/>
              <a:defRPr/>
            </a:lvl7pPr>
            <a:lvl8pPr indent="-330200" lvl="7" marL="3657600">
              <a:lnSpc>
                <a:spcPct val="100000"/>
              </a:lnSpc>
              <a:spcBef>
                <a:spcPts val="0"/>
              </a:spcBef>
              <a:spcAft>
                <a:spcPts val="0"/>
              </a:spcAft>
              <a:buSzPts val="1600"/>
              <a:buFont typeface="Nunito Light"/>
              <a:buChar char="○"/>
              <a:defRPr/>
            </a:lvl8pPr>
            <a:lvl9pPr indent="-330200" lvl="8" marL="4114800">
              <a:lnSpc>
                <a:spcPct val="100000"/>
              </a:lnSpc>
              <a:spcBef>
                <a:spcPts val="0"/>
              </a:spcBef>
              <a:spcAft>
                <a:spcPts val="0"/>
              </a:spcAft>
              <a:buSzPts val="1600"/>
              <a:buFont typeface="Nunito Light"/>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41" name="Shape 741"/>
        <p:cNvGrpSpPr/>
        <p:nvPr/>
      </p:nvGrpSpPr>
      <p:grpSpPr>
        <a:xfrm>
          <a:off x="0" y="0"/>
          <a:ext cx="0" cy="0"/>
          <a:chOff x="0" y="0"/>
          <a:chExt cx="0" cy="0"/>
        </a:xfrm>
      </p:grpSpPr>
      <p:pic>
        <p:nvPicPr>
          <p:cNvPr id="742" name="Google Shape;742;p7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43" name="Google Shape;743;p76"/>
          <p:cNvSpPr txBox="1"/>
          <p:nvPr>
            <p:ph type="title"/>
          </p:nvPr>
        </p:nvSpPr>
        <p:spPr>
          <a:xfrm>
            <a:off x="960000" y="717989"/>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44" name="Google Shape;744;p76"/>
          <p:cNvSpPr txBox="1"/>
          <p:nvPr>
            <p:ph idx="1" type="subTitle"/>
          </p:nvPr>
        </p:nvSpPr>
        <p:spPr>
          <a:xfrm>
            <a:off x="946333"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45" name="Google Shape;745;p76"/>
          <p:cNvSpPr txBox="1"/>
          <p:nvPr>
            <p:ph idx="2" type="subTitle"/>
          </p:nvPr>
        </p:nvSpPr>
        <p:spPr>
          <a:xfrm>
            <a:off x="460988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46" name="Google Shape;746;p76"/>
          <p:cNvSpPr txBox="1"/>
          <p:nvPr>
            <p:ph idx="3" type="subTitle"/>
          </p:nvPr>
        </p:nvSpPr>
        <p:spPr>
          <a:xfrm>
            <a:off x="8273434" y="3515467"/>
            <a:ext cx="2967600" cy="26232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47" name="Google Shape;747;p76"/>
          <p:cNvSpPr txBox="1"/>
          <p:nvPr>
            <p:ph idx="4" type="subTitle"/>
          </p:nvPr>
        </p:nvSpPr>
        <p:spPr>
          <a:xfrm>
            <a:off x="946344"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48" name="Google Shape;748;p76"/>
          <p:cNvSpPr txBox="1"/>
          <p:nvPr>
            <p:ph idx="5" type="subTitle"/>
          </p:nvPr>
        </p:nvSpPr>
        <p:spPr>
          <a:xfrm>
            <a:off x="4612212"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49" name="Google Shape;749;p76"/>
          <p:cNvSpPr txBox="1"/>
          <p:nvPr>
            <p:ph idx="6" type="subTitle"/>
          </p:nvPr>
        </p:nvSpPr>
        <p:spPr>
          <a:xfrm>
            <a:off x="8273446" y="2764388"/>
            <a:ext cx="2967600" cy="9444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750" name="Google Shape;750;p76"/>
          <p:cNvPicPr preferRelativeResize="0"/>
          <p:nvPr/>
        </p:nvPicPr>
        <p:blipFill>
          <a:blip r:embed="rId3">
            <a:alphaModFix/>
          </a:blip>
          <a:stretch>
            <a:fillRect/>
          </a:stretch>
        </p:blipFill>
        <p:spPr>
          <a:xfrm rot="5400000">
            <a:off x="10894932" y="5560967"/>
            <a:ext cx="1297034" cy="1297034"/>
          </a:xfrm>
          <a:prstGeom prst="rect">
            <a:avLst/>
          </a:prstGeom>
          <a:noFill/>
          <a:ln>
            <a:noFill/>
          </a:ln>
        </p:spPr>
      </p:pic>
      <p:grpSp>
        <p:nvGrpSpPr>
          <p:cNvPr id="751" name="Google Shape;751;p76"/>
          <p:cNvGrpSpPr/>
          <p:nvPr/>
        </p:nvGrpSpPr>
        <p:grpSpPr>
          <a:xfrm flipH="1">
            <a:off x="3494184" y="0"/>
            <a:ext cx="8697818" cy="493188"/>
            <a:chOff x="0" y="0"/>
            <a:chExt cx="6523526" cy="369900"/>
          </a:xfrm>
        </p:grpSpPr>
        <p:pic>
          <p:nvPicPr>
            <p:cNvPr id="752" name="Google Shape;752;p76"/>
            <p:cNvPicPr preferRelativeResize="0"/>
            <p:nvPr/>
          </p:nvPicPr>
          <p:blipFill>
            <a:blip r:embed="rId4">
              <a:alphaModFix/>
            </a:blip>
            <a:stretch>
              <a:fillRect/>
            </a:stretch>
          </p:blipFill>
          <p:spPr>
            <a:xfrm>
              <a:off x="0" y="0"/>
              <a:ext cx="6523526" cy="369900"/>
            </a:xfrm>
            <a:prstGeom prst="rect">
              <a:avLst/>
            </a:prstGeom>
            <a:noFill/>
            <a:ln>
              <a:noFill/>
            </a:ln>
          </p:spPr>
        </p:pic>
        <p:pic>
          <p:nvPicPr>
            <p:cNvPr id="753" name="Google Shape;753;p76"/>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754" name="Shape 754"/>
        <p:cNvGrpSpPr/>
        <p:nvPr/>
      </p:nvGrpSpPr>
      <p:grpSpPr>
        <a:xfrm>
          <a:off x="0" y="0"/>
          <a:ext cx="0" cy="0"/>
          <a:chOff x="0" y="0"/>
          <a:chExt cx="0" cy="0"/>
        </a:xfrm>
      </p:grpSpPr>
      <p:pic>
        <p:nvPicPr>
          <p:cNvPr id="755" name="Google Shape;755;p77"/>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56" name="Google Shape;756;p77"/>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57" name="Google Shape;757;p77"/>
          <p:cNvSpPr txBox="1"/>
          <p:nvPr>
            <p:ph idx="1" type="subTitle"/>
          </p:nvPr>
        </p:nvSpPr>
        <p:spPr>
          <a:xfrm>
            <a:off x="960000"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8" name="Google Shape;758;p77"/>
          <p:cNvSpPr txBox="1"/>
          <p:nvPr>
            <p:ph idx="2" type="subTitle"/>
          </p:nvPr>
        </p:nvSpPr>
        <p:spPr>
          <a:xfrm>
            <a:off x="6508221" y="2239133"/>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59" name="Google Shape;759;p77"/>
          <p:cNvSpPr txBox="1"/>
          <p:nvPr>
            <p:ph idx="3" type="subTitle"/>
          </p:nvPr>
        </p:nvSpPr>
        <p:spPr>
          <a:xfrm>
            <a:off x="960000"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60" name="Google Shape;760;p77"/>
          <p:cNvSpPr txBox="1"/>
          <p:nvPr>
            <p:ph idx="4" type="subTitle"/>
          </p:nvPr>
        </p:nvSpPr>
        <p:spPr>
          <a:xfrm>
            <a:off x="6508221" y="4528267"/>
            <a:ext cx="4732800" cy="16104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61" name="Google Shape;761;p77"/>
          <p:cNvSpPr txBox="1"/>
          <p:nvPr>
            <p:ph idx="5" type="subTitle"/>
          </p:nvPr>
        </p:nvSpPr>
        <p:spPr>
          <a:xfrm>
            <a:off x="96000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62" name="Google Shape;762;p77"/>
          <p:cNvSpPr txBox="1"/>
          <p:nvPr>
            <p:ph idx="6" type="subTitle"/>
          </p:nvPr>
        </p:nvSpPr>
        <p:spPr>
          <a:xfrm>
            <a:off x="960000"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63" name="Google Shape;763;p77"/>
          <p:cNvSpPr txBox="1"/>
          <p:nvPr>
            <p:ph idx="7" type="subTitle"/>
          </p:nvPr>
        </p:nvSpPr>
        <p:spPr>
          <a:xfrm>
            <a:off x="6508170" y="1906515"/>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64" name="Google Shape;764;p77"/>
          <p:cNvSpPr txBox="1"/>
          <p:nvPr>
            <p:ph idx="8" type="subTitle"/>
          </p:nvPr>
        </p:nvSpPr>
        <p:spPr>
          <a:xfrm>
            <a:off x="6508173" y="4195881"/>
            <a:ext cx="4732800" cy="5001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grpSp>
        <p:nvGrpSpPr>
          <p:cNvPr id="765" name="Google Shape;765;p77"/>
          <p:cNvGrpSpPr/>
          <p:nvPr/>
        </p:nvGrpSpPr>
        <p:grpSpPr>
          <a:xfrm>
            <a:off x="-1" y="-6292"/>
            <a:ext cx="12191696" cy="6864104"/>
            <a:chOff x="-1" y="-4719"/>
            <a:chExt cx="9144001" cy="5148207"/>
          </a:xfrm>
        </p:grpSpPr>
        <p:pic>
          <p:nvPicPr>
            <p:cNvPr id="766" name="Google Shape;766;p77"/>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767" name="Google Shape;767;p77"/>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768" name="Google Shape;768;p77"/>
          <p:cNvGrpSpPr/>
          <p:nvPr/>
        </p:nvGrpSpPr>
        <p:grpSpPr>
          <a:xfrm rot="10800000">
            <a:off x="305" y="-6126"/>
            <a:ext cx="6508068" cy="487588"/>
            <a:chOff x="4261050" y="4610675"/>
            <a:chExt cx="4881173" cy="365700"/>
          </a:xfrm>
        </p:grpSpPr>
        <p:pic>
          <p:nvPicPr>
            <p:cNvPr id="769" name="Google Shape;769;p77"/>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770" name="Google Shape;770;p77"/>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771" name="Shape 771"/>
        <p:cNvGrpSpPr/>
        <p:nvPr/>
      </p:nvGrpSpPr>
      <p:grpSpPr>
        <a:xfrm>
          <a:off x="0" y="0"/>
          <a:ext cx="0" cy="0"/>
          <a:chOff x="0" y="0"/>
          <a:chExt cx="0" cy="0"/>
        </a:xfrm>
      </p:grpSpPr>
      <p:pic>
        <p:nvPicPr>
          <p:cNvPr id="772" name="Google Shape;772;p78"/>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73" name="Google Shape;773;p78"/>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774" name="Google Shape;774;p78"/>
          <p:cNvSpPr txBox="1"/>
          <p:nvPr>
            <p:ph idx="1" type="subTitle"/>
          </p:nvPr>
        </p:nvSpPr>
        <p:spPr>
          <a:xfrm>
            <a:off x="960100"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5" name="Google Shape;775;p78"/>
          <p:cNvSpPr txBox="1"/>
          <p:nvPr>
            <p:ph idx="2" type="subTitle"/>
          </p:nvPr>
        </p:nvSpPr>
        <p:spPr>
          <a:xfrm>
            <a:off x="4525174"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6" name="Google Shape;776;p78"/>
          <p:cNvSpPr txBox="1"/>
          <p:nvPr>
            <p:ph idx="3" type="subTitle"/>
          </p:nvPr>
        </p:nvSpPr>
        <p:spPr>
          <a:xfrm>
            <a:off x="960100"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7" name="Google Shape;777;p78"/>
          <p:cNvSpPr txBox="1"/>
          <p:nvPr>
            <p:ph idx="4" type="subTitle"/>
          </p:nvPr>
        </p:nvSpPr>
        <p:spPr>
          <a:xfrm>
            <a:off x="4525174"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8" name="Google Shape;778;p78"/>
          <p:cNvSpPr txBox="1"/>
          <p:nvPr>
            <p:ph idx="5" type="subTitle"/>
          </p:nvPr>
        </p:nvSpPr>
        <p:spPr>
          <a:xfrm>
            <a:off x="8090248" y="2243328"/>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79" name="Google Shape;779;p78"/>
          <p:cNvSpPr txBox="1"/>
          <p:nvPr>
            <p:ph idx="6" type="subTitle"/>
          </p:nvPr>
        </p:nvSpPr>
        <p:spPr>
          <a:xfrm>
            <a:off x="8090248" y="4531409"/>
            <a:ext cx="3150900" cy="15513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780" name="Google Shape;780;p78"/>
          <p:cNvSpPr txBox="1"/>
          <p:nvPr>
            <p:ph idx="7" type="subTitle"/>
          </p:nvPr>
        </p:nvSpPr>
        <p:spPr>
          <a:xfrm>
            <a:off x="960100" y="1901952"/>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81" name="Google Shape;781;p78"/>
          <p:cNvSpPr txBox="1"/>
          <p:nvPr>
            <p:ph idx="8" type="subTitle"/>
          </p:nvPr>
        </p:nvSpPr>
        <p:spPr>
          <a:xfrm>
            <a:off x="4527174"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82" name="Google Shape;782;p78"/>
          <p:cNvSpPr txBox="1"/>
          <p:nvPr>
            <p:ph idx="9" type="subTitle"/>
          </p:nvPr>
        </p:nvSpPr>
        <p:spPr>
          <a:xfrm>
            <a:off x="8090248" y="1901952"/>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83" name="Google Shape;783;p78"/>
          <p:cNvSpPr txBox="1"/>
          <p:nvPr>
            <p:ph idx="13" type="subTitle"/>
          </p:nvPr>
        </p:nvSpPr>
        <p:spPr>
          <a:xfrm>
            <a:off x="960100" y="4194048"/>
            <a:ext cx="31509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84" name="Google Shape;784;p78"/>
          <p:cNvSpPr txBox="1"/>
          <p:nvPr>
            <p:ph idx="14" type="subTitle"/>
          </p:nvPr>
        </p:nvSpPr>
        <p:spPr>
          <a:xfrm>
            <a:off x="4525174"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sp>
        <p:nvSpPr>
          <p:cNvPr id="785" name="Google Shape;785;p78"/>
          <p:cNvSpPr txBox="1"/>
          <p:nvPr>
            <p:ph idx="15" type="subTitle"/>
          </p:nvPr>
        </p:nvSpPr>
        <p:spPr>
          <a:xfrm>
            <a:off x="8090248" y="4194054"/>
            <a:ext cx="3146700" cy="502800"/>
          </a:xfrm>
          <a:prstGeom prst="rect">
            <a:avLst/>
          </a:prstGeom>
        </p:spPr>
        <p:txBody>
          <a:bodyPr anchorCtr="0" anchor="b" bIns="121900" lIns="121900" spcFirstLastPara="1" rIns="121900" wrap="square" tIns="121900">
            <a:noAutofit/>
          </a:bodyPr>
          <a:lstStyle>
            <a:lvl1pPr lvl="0">
              <a:lnSpc>
                <a:spcPct val="100000"/>
              </a:lnSpc>
              <a:spcBef>
                <a:spcPts val="0"/>
              </a:spcBef>
              <a:spcAft>
                <a:spcPts val="0"/>
              </a:spcAft>
              <a:buSzPts val="3200"/>
              <a:buNone/>
              <a:defRPr b="1" sz="2400">
                <a:solidFill>
                  <a:schemeClr val="dk1"/>
                </a:solidFill>
              </a:defRPr>
            </a:lvl1pPr>
            <a:lvl2pPr lvl="1" algn="ctr">
              <a:lnSpc>
                <a:spcPct val="100000"/>
              </a:lnSpc>
              <a:spcBef>
                <a:spcPts val="0"/>
              </a:spcBef>
              <a:spcAft>
                <a:spcPts val="0"/>
              </a:spcAft>
              <a:buSzPts val="3200"/>
              <a:buNone/>
              <a:defRPr b="1" sz="3200"/>
            </a:lvl2pPr>
            <a:lvl3pPr lvl="2" algn="ctr">
              <a:lnSpc>
                <a:spcPct val="100000"/>
              </a:lnSpc>
              <a:spcBef>
                <a:spcPts val="0"/>
              </a:spcBef>
              <a:spcAft>
                <a:spcPts val="0"/>
              </a:spcAft>
              <a:buSzPts val="3200"/>
              <a:buNone/>
              <a:defRPr b="1" sz="3200"/>
            </a:lvl3pPr>
            <a:lvl4pPr lvl="3" algn="ctr">
              <a:lnSpc>
                <a:spcPct val="100000"/>
              </a:lnSpc>
              <a:spcBef>
                <a:spcPts val="0"/>
              </a:spcBef>
              <a:spcAft>
                <a:spcPts val="0"/>
              </a:spcAft>
              <a:buSzPts val="3200"/>
              <a:buNone/>
              <a:defRPr b="1" sz="3200"/>
            </a:lvl4pPr>
            <a:lvl5pPr lvl="4" algn="ctr">
              <a:lnSpc>
                <a:spcPct val="100000"/>
              </a:lnSpc>
              <a:spcBef>
                <a:spcPts val="0"/>
              </a:spcBef>
              <a:spcAft>
                <a:spcPts val="0"/>
              </a:spcAft>
              <a:buSzPts val="3200"/>
              <a:buNone/>
              <a:defRPr b="1" sz="3200"/>
            </a:lvl5pPr>
            <a:lvl6pPr lvl="5" algn="ctr">
              <a:lnSpc>
                <a:spcPct val="100000"/>
              </a:lnSpc>
              <a:spcBef>
                <a:spcPts val="0"/>
              </a:spcBef>
              <a:spcAft>
                <a:spcPts val="0"/>
              </a:spcAft>
              <a:buSzPts val="3200"/>
              <a:buNone/>
              <a:defRPr b="1" sz="3200"/>
            </a:lvl6pPr>
            <a:lvl7pPr lvl="6" algn="ctr">
              <a:lnSpc>
                <a:spcPct val="100000"/>
              </a:lnSpc>
              <a:spcBef>
                <a:spcPts val="0"/>
              </a:spcBef>
              <a:spcAft>
                <a:spcPts val="0"/>
              </a:spcAft>
              <a:buSzPts val="3200"/>
              <a:buNone/>
              <a:defRPr b="1" sz="3200"/>
            </a:lvl7pPr>
            <a:lvl8pPr lvl="7" algn="ctr">
              <a:lnSpc>
                <a:spcPct val="100000"/>
              </a:lnSpc>
              <a:spcBef>
                <a:spcPts val="0"/>
              </a:spcBef>
              <a:spcAft>
                <a:spcPts val="0"/>
              </a:spcAft>
              <a:buSzPts val="3200"/>
              <a:buNone/>
              <a:defRPr b="1" sz="3200"/>
            </a:lvl8pPr>
            <a:lvl9pPr lvl="8" algn="ctr">
              <a:lnSpc>
                <a:spcPct val="100000"/>
              </a:lnSpc>
              <a:spcBef>
                <a:spcPts val="0"/>
              </a:spcBef>
              <a:spcAft>
                <a:spcPts val="0"/>
              </a:spcAft>
              <a:buSzPts val="3200"/>
              <a:buNone/>
              <a:defRPr b="1" sz="3200"/>
            </a:lvl9pPr>
          </a:lstStyle>
          <a:p/>
        </p:txBody>
      </p:sp>
      <p:pic>
        <p:nvPicPr>
          <p:cNvPr id="786" name="Google Shape;786;p78"/>
          <p:cNvPicPr preferRelativeResize="0"/>
          <p:nvPr/>
        </p:nvPicPr>
        <p:blipFill rotWithShape="1">
          <a:blip r:embed="rId3">
            <a:alphaModFix/>
          </a:blip>
          <a:srcRect b="22414" l="68148" r="0" t="0"/>
          <a:stretch/>
        </p:blipFill>
        <p:spPr>
          <a:xfrm rot="10800000">
            <a:off x="11441131" y="85835"/>
            <a:ext cx="750835" cy="1397098"/>
          </a:xfrm>
          <a:prstGeom prst="rect">
            <a:avLst/>
          </a:prstGeom>
          <a:noFill/>
          <a:ln>
            <a:noFill/>
          </a:ln>
        </p:spPr>
      </p:pic>
      <p:pic>
        <p:nvPicPr>
          <p:cNvPr id="787" name="Google Shape;787;p78"/>
          <p:cNvPicPr preferRelativeResize="0"/>
          <p:nvPr/>
        </p:nvPicPr>
        <p:blipFill>
          <a:blip r:embed="rId4">
            <a:alphaModFix/>
          </a:blip>
          <a:stretch>
            <a:fillRect/>
          </a:stretch>
        </p:blipFill>
        <p:spPr>
          <a:xfrm rot="5400000">
            <a:off x="10894966" y="5560967"/>
            <a:ext cx="1297034" cy="129703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788" name="Shape 788"/>
        <p:cNvGrpSpPr/>
        <p:nvPr/>
      </p:nvGrpSpPr>
      <p:grpSpPr>
        <a:xfrm>
          <a:off x="0" y="0"/>
          <a:ext cx="0" cy="0"/>
          <a:chOff x="0" y="0"/>
          <a:chExt cx="0" cy="0"/>
        </a:xfrm>
      </p:grpSpPr>
      <p:pic>
        <p:nvPicPr>
          <p:cNvPr id="789" name="Google Shape;789;p7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90" name="Google Shape;790;p79"/>
          <p:cNvSpPr txBox="1"/>
          <p:nvPr>
            <p:ph hasCustomPrompt="1" type="title"/>
          </p:nvPr>
        </p:nvSpPr>
        <p:spPr>
          <a:xfrm>
            <a:off x="4133183" y="2726839"/>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791" name="Google Shape;791;p79"/>
          <p:cNvSpPr txBox="1"/>
          <p:nvPr>
            <p:ph idx="1" type="subTitle"/>
          </p:nvPr>
        </p:nvSpPr>
        <p:spPr>
          <a:xfrm>
            <a:off x="4133197" y="3650433"/>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792" name="Google Shape;792;p79"/>
          <p:cNvSpPr txBox="1"/>
          <p:nvPr>
            <p:ph hasCustomPrompt="1" idx="2" type="title"/>
          </p:nvPr>
        </p:nvSpPr>
        <p:spPr>
          <a:xfrm>
            <a:off x="4133206" y="893250"/>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793" name="Google Shape;793;p79"/>
          <p:cNvSpPr txBox="1"/>
          <p:nvPr>
            <p:ph idx="3" type="subTitle"/>
          </p:nvPr>
        </p:nvSpPr>
        <p:spPr>
          <a:xfrm>
            <a:off x="4133206" y="1816861"/>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sp>
        <p:nvSpPr>
          <p:cNvPr id="794" name="Google Shape;794;p79"/>
          <p:cNvSpPr txBox="1"/>
          <p:nvPr>
            <p:ph hasCustomPrompt="1" idx="4" type="title"/>
          </p:nvPr>
        </p:nvSpPr>
        <p:spPr>
          <a:xfrm>
            <a:off x="4133194" y="4560422"/>
            <a:ext cx="3925500" cy="1025100"/>
          </a:xfrm>
          <a:prstGeom prst="rect">
            <a:avLst/>
          </a:prstGeom>
          <a:noFill/>
        </p:spPr>
        <p:txBody>
          <a:bodyPr anchorCtr="0" anchor="b" bIns="121900" lIns="121900" spcFirstLastPara="1" rIns="121900" wrap="square" tIns="121900">
            <a:noAutofit/>
          </a:bodyPr>
          <a:lstStyle>
            <a:lvl1pPr lvl="0" algn="ctr">
              <a:spcBef>
                <a:spcPts val="0"/>
              </a:spcBef>
              <a:spcAft>
                <a:spcPts val="0"/>
              </a:spcAft>
              <a:buClr>
                <a:schemeClr val="lt1"/>
              </a:buClr>
              <a:buSzPts val="8000"/>
              <a:buNone/>
              <a:defRPr sz="5300"/>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795" name="Google Shape;795;p79"/>
          <p:cNvSpPr txBox="1"/>
          <p:nvPr>
            <p:ph idx="5" type="subTitle"/>
          </p:nvPr>
        </p:nvSpPr>
        <p:spPr>
          <a:xfrm>
            <a:off x="4133208" y="5484017"/>
            <a:ext cx="3925500" cy="479100"/>
          </a:xfrm>
          <a:prstGeom prst="rect">
            <a:avLst/>
          </a:prstGeom>
        </p:spPr>
        <p:txBody>
          <a:bodyPr anchorCtr="0" anchor="t" bIns="121900" lIns="121900" spcFirstLastPara="1" rIns="121900" wrap="square" tIns="121900">
            <a:noAutofit/>
          </a:bodyPr>
          <a:lstStyle>
            <a:lvl1pPr lvl="0" algn="ctr">
              <a:lnSpc>
                <a:spcPct val="100000"/>
              </a:lnSpc>
              <a:spcBef>
                <a:spcPts val="0"/>
              </a:spcBef>
              <a:spcAft>
                <a:spcPts val="0"/>
              </a:spcAft>
              <a:buClr>
                <a:schemeClr val="dk1"/>
              </a:buClr>
              <a:buSzPts val="1600"/>
              <a:buFont typeface="PT Sans"/>
              <a:buNone/>
              <a:defRPr>
                <a:solidFill>
                  <a:schemeClr val="dk1"/>
                </a:solidFill>
              </a:defRPr>
            </a:lvl1pPr>
            <a:lvl2pPr lvl="1" algn="ctr">
              <a:lnSpc>
                <a:spcPct val="100000"/>
              </a:lnSpc>
              <a:spcBef>
                <a:spcPts val="0"/>
              </a:spcBef>
              <a:spcAft>
                <a:spcPts val="0"/>
              </a:spcAft>
              <a:buClr>
                <a:schemeClr val="dk1"/>
              </a:buClr>
              <a:buSzPts val="1600"/>
              <a:buNone/>
              <a:defRPr>
                <a:solidFill>
                  <a:schemeClr val="dk1"/>
                </a:solidFill>
              </a:defRPr>
            </a:lvl2pPr>
            <a:lvl3pPr lvl="2" algn="ctr">
              <a:lnSpc>
                <a:spcPct val="100000"/>
              </a:lnSpc>
              <a:spcBef>
                <a:spcPts val="0"/>
              </a:spcBef>
              <a:spcAft>
                <a:spcPts val="0"/>
              </a:spcAft>
              <a:buClr>
                <a:schemeClr val="dk1"/>
              </a:buClr>
              <a:buSzPts val="1600"/>
              <a:buNone/>
              <a:defRPr>
                <a:solidFill>
                  <a:schemeClr val="dk1"/>
                </a:solidFill>
              </a:defRPr>
            </a:lvl3pPr>
            <a:lvl4pPr lvl="3"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1600"/>
              <a:buFont typeface="PT Sans"/>
              <a:buNone/>
              <a:defRPr>
                <a:solidFill>
                  <a:schemeClr val="dk1"/>
                </a:solidFill>
                <a:latin typeface="PT Sans"/>
                <a:ea typeface="PT Sans"/>
                <a:cs typeface="PT Sans"/>
                <a:sym typeface="PT Sans"/>
              </a:defRPr>
            </a:lvl9pPr>
          </a:lstStyle>
          <a:p/>
        </p:txBody>
      </p:sp>
      <p:grpSp>
        <p:nvGrpSpPr>
          <p:cNvPr id="796" name="Google Shape;796;p79"/>
          <p:cNvGrpSpPr/>
          <p:nvPr/>
        </p:nvGrpSpPr>
        <p:grpSpPr>
          <a:xfrm>
            <a:off x="0" y="0"/>
            <a:ext cx="12198420" cy="6871706"/>
            <a:chOff x="0" y="0"/>
            <a:chExt cx="9149044" cy="5153909"/>
          </a:xfrm>
        </p:grpSpPr>
        <p:grpSp>
          <p:nvGrpSpPr>
            <p:cNvPr id="797" name="Google Shape;797;p79"/>
            <p:cNvGrpSpPr/>
            <p:nvPr/>
          </p:nvGrpSpPr>
          <p:grpSpPr>
            <a:xfrm>
              <a:off x="2633519" y="4796608"/>
              <a:ext cx="6515525" cy="357300"/>
              <a:chOff x="2633519" y="4796608"/>
              <a:chExt cx="6515525" cy="357300"/>
            </a:xfrm>
          </p:grpSpPr>
          <p:pic>
            <p:nvPicPr>
              <p:cNvPr id="798" name="Google Shape;798;p79"/>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799" name="Google Shape;799;p79"/>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800" name="Google Shape;800;p79"/>
            <p:cNvGrpSpPr/>
            <p:nvPr/>
          </p:nvGrpSpPr>
          <p:grpSpPr>
            <a:xfrm>
              <a:off x="0" y="0"/>
              <a:ext cx="6523526" cy="359400"/>
              <a:chOff x="0" y="0"/>
              <a:chExt cx="6523526" cy="359400"/>
            </a:xfrm>
          </p:grpSpPr>
          <p:pic>
            <p:nvPicPr>
              <p:cNvPr id="801" name="Google Shape;801;p79"/>
              <p:cNvPicPr preferRelativeResize="0"/>
              <p:nvPr/>
            </p:nvPicPr>
            <p:blipFill>
              <a:blip r:embed="rId5">
                <a:alphaModFix/>
              </a:blip>
              <a:stretch>
                <a:fillRect/>
              </a:stretch>
            </p:blipFill>
            <p:spPr>
              <a:xfrm>
                <a:off x="0" y="0"/>
                <a:ext cx="6523526" cy="359400"/>
              </a:xfrm>
              <a:prstGeom prst="rect">
                <a:avLst/>
              </a:prstGeom>
              <a:noFill/>
              <a:ln>
                <a:noFill/>
              </a:ln>
            </p:spPr>
          </p:pic>
          <p:pic>
            <p:nvPicPr>
              <p:cNvPr id="802" name="Google Shape;802;p79"/>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803" name="Google Shape;803;p79"/>
          <p:cNvPicPr preferRelativeResize="0"/>
          <p:nvPr/>
        </p:nvPicPr>
        <p:blipFill rotWithShape="1">
          <a:blip r:embed="rId6">
            <a:alphaModFix/>
          </a:blip>
          <a:srcRect b="129" l="0" r="0" t="129"/>
          <a:stretch/>
        </p:blipFill>
        <p:spPr>
          <a:xfrm rot="5400000">
            <a:off x="-170898" y="4750072"/>
            <a:ext cx="2288928" cy="1743928"/>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04" name="Shape 804"/>
        <p:cNvGrpSpPr/>
        <p:nvPr/>
      </p:nvGrpSpPr>
      <p:grpSpPr>
        <a:xfrm>
          <a:off x="0" y="0"/>
          <a:ext cx="0" cy="0"/>
          <a:chOff x="0" y="0"/>
          <a:chExt cx="0" cy="0"/>
        </a:xfrm>
      </p:grpSpPr>
      <p:pic>
        <p:nvPicPr>
          <p:cNvPr id="805" name="Google Shape;805;p80"/>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06" name="Google Shape;806;p80"/>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807" name="Google Shape;807;p80"/>
          <p:cNvGrpSpPr/>
          <p:nvPr/>
        </p:nvGrpSpPr>
        <p:grpSpPr>
          <a:xfrm>
            <a:off x="0" y="0"/>
            <a:ext cx="8697818" cy="493188"/>
            <a:chOff x="0" y="0"/>
            <a:chExt cx="6523526" cy="369900"/>
          </a:xfrm>
        </p:grpSpPr>
        <p:pic>
          <p:nvPicPr>
            <p:cNvPr id="808" name="Google Shape;808;p80"/>
            <p:cNvPicPr preferRelativeResize="0"/>
            <p:nvPr/>
          </p:nvPicPr>
          <p:blipFill>
            <a:blip r:embed="rId3">
              <a:alphaModFix/>
            </a:blip>
            <a:stretch>
              <a:fillRect/>
            </a:stretch>
          </p:blipFill>
          <p:spPr>
            <a:xfrm>
              <a:off x="0" y="0"/>
              <a:ext cx="6523526" cy="369900"/>
            </a:xfrm>
            <a:prstGeom prst="rect">
              <a:avLst/>
            </a:prstGeom>
            <a:noFill/>
            <a:ln>
              <a:noFill/>
            </a:ln>
          </p:spPr>
        </p:pic>
        <p:pic>
          <p:nvPicPr>
            <p:cNvPr id="809" name="Google Shape;809;p80"/>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810" name="Google Shape;810;p80"/>
          <p:cNvGrpSpPr/>
          <p:nvPr/>
        </p:nvGrpSpPr>
        <p:grpSpPr>
          <a:xfrm>
            <a:off x="0" y="0"/>
            <a:ext cx="12191695" cy="6857845"/>
            <a:chOff x="0" y="0"/>
            <a:chExt cx="9144000" cy="5143512"/>
          </a:xfrm>
        </p:grpSpPr>
        <p:pic>
          <p:nvPicPr>
            <p:cNvPr id="811" name="Google Shape;811;p80"/>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812" name="Google Shape;812;p80"/>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813" name="Shape 813"/>
        <p:cNvGrpSpPr/>
        <p:nvPr/>
      </p:nvGrpSpPr>
      <p:grpSpPr>
        <a:xfrm>
          <a:off x="0" y="0"/>
          <a:ext cx="0" cy="0"/>
          <a:chOff x="0" y="0"/>
          <a:chExt cx="0" cy="0"/>
        </a:xfrm>
      </p:grpSpPr>
      <p:pic>
        <p:nvPicPr>
          <p:cNvPr id="814" name="Google Shape;814;p81"/>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15" name="Google Shape;815;p81"/>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816" name="Google Shape;816;p81"/>
          <p:cNvPicPr preferRelativeResize="0"/>
          <p:nvPr/>
        </p:nvPicPr>
        <p:blipFill rotWithShape="1">
          <a:blip r:embed="rId3">
            <a:alphaModFix/>
          </a:blip>
          <a:srcRect b="34262" l="14813" r="0" t="0"/>
          <a:stretch/>
        </p:blipFill>
        <p:spPr>
          <a:xfrm rot="10800000">
            <a:off x="10205533" y="-54034"/>
            <a:ext cx="2008101" cy="1183768"/>
          </a:xfrm>
          <a:prstGeom prst="rect">
            <a:avLst/>
          </a:prstGeom>
          <a:noFill/>
          <a:ln>
            <a:noFill/>
          </a:ln>
        </p:spPr>
      </p:pic>
      <p:grpSp>
        <p:nvGrpSpPr>
          <p:cNvPr id="817" name="Google Shape;817;p81"/>
          <p:cNvGrpSpPr/>
          <p:nvPr/>
        </p:nvGrpSpPr>
        <p:grpSpPr>
          <a:xfrm flipH="1">
            <a:off x="305" y="0"/>
            <a:ext cx="12191695" cy="6857845"/>
            <a:chOff x="0" y="0"/>
            <a:chExt cx="9144000" cy="5143512"/>
          </a:xfrm>
        </p:grpSpPr>
        <p:pic>
          <p:nvPicPr>
            <p:cNvPr id="818" name="Google Shape;818;p81"/>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819" name="Google Shape;819;p81"/>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820" name="Shape 820"/>
        <p:cNvGrpSpPr/>
        <p:nvPr/>
      </p:nvGrpSpPr>
      <p:grpSpPr>
        <a:xfrm>
          <a:off x="0" y="0"/>
          <a:ext cx="0" cy="0"/>
          <a:chOff x="0" y="0"/>
          <a:chExt cx="0" cy="0"/>
        </a:xfrm>
      </p:grpSpPr>
      <p:pic>
        <p:nvPicPr>
          <p:cNvPr id="821" name="Google Shape;821;p82"/>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22" name="Google Shape;822;p82"/>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823" name="Google Shape;823;p82"/>
          <p:cNvGrpSpPr/>
          <p:nvPr/>
        </p:nvGrpSpPr>
        <p:grpSpPr>
          <a:xfrm flipH="1">
            <a:off x="3494184" y="0"/>
            <a:ext cx="8697818" cy="493188"/>
            <a:chOff x="0" y="0"/>
            <a:chExt cx="6523526" cy="369900"/>
          </a:xfrm>
        </p:grpSpPr>
        <p:pic>
          <p:nvPicPr>
            <p:cNvPr id="824" name="Google Shape;824;p82"/>
            <p:cNvPicPr preferRelativeResize="0"/>
            <p:nvPr/>
          </p:nvPicPr>
          <p:blipFill>
            <a:blip r:embed="rId3">
              <a:alphaModFix/>
            </a:blip>
            <a:stretch>
              <a:fillRect/>
            </a:stretch>
          </p:blipFill>
          <p:spPr>
            <a:xfrm>
              <a:off x="0" y="0"/>
              <a:ext cx="6523526" cy="369900"/>
            </a:xfrm>
            <a:prstGeom prst="rect">
              <a:avLst/>
            </a:prstGeom>
            <a:noFill/>
            <a:ln>
              <a:noFill/>
            </a:ln>
          </p:spPr>
        </p:pic>
        <p:pic>
          <p:nvPicPr>
            <p:cNvPr id="825" name="Google Shape;825;p82"/>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826" name="Google Shape;826;p82"/>
          <p:cNvPicPr preferRelativeResize="0"/>
          <p:nvPr/>
        </p:nvPicPr>
        <p:blipFill rotWithShape="1">
          <a:blip r:embed="rId5">
            <a:alphaModFix/>
          </a:blip>
          <a:srcRect b="41941" l="0" r="56111" t="0"/>
          <a:stretch/>
        </p:blipFill>
        <p:spPr>
          <a:xfrm rot="-5400000">
            <a:off x="11100050" y="5689050"/>
            <a:ext cx="1034600" cy="1045500"/>
          </a:xfrm>
          <a:prstGeom prst="rect">
            <a:avLst/>
          </a:prstGeom>
          <a:noFill/>
          <a:ln>
            <a:noFill/>
          </a:ln>
        </p:spPr>
      </p:pic>
      <p:pic>
        <p:nvPicPr>
          <p:cNvPr id="827" name="Google Shape;827;p82"/>
          <p:cNvPicPr preferRelativeResize="0"/>
          <p:nvPr/>
        </p:nvPicPr>
        <p:blipFill>
          <a:blip r:embed="rId6">
            <a:alphaModFix/>
          </a:blip>
          <a:stretch>
            <a:fillRect/>
          </a:stretch>
        </p:blipFill>
        <p:spPr>
          <a:xfrm flipH="1" rot="-5400000">
            <a:off x="0" y="5560967"/>
            <a:ext cx="1297034" cy="129703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76" name="Google Shape;76;p9"/>
          <p:cNvSpPr txBox="1"/>
          <p:nvPr>
            <p:ph type="title"/>
          </p:nvPr>
        </p:nvSpPr>
        <p:spPr>
          <a:xfrm>
            <a:off x="2847400" y="1585467"/>
            <a:ext cx="6497100" cy="26193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8000"/>
              <a:buNone/>
              <a:defRPr sz="80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
        <p:nvSpPr>
          <p:cNvPr id="77" name="Google Shape;77;p9"/>
          <p:cNvSpPr txBox="1"/>
          <p:nvPr>
            <p:ph idx="1" type="subTitle"/>
          </p:nvPr>
        </p:nvSpPr>
        <p:spPr>
          <a:xfrm>
            <a:off x="2847400" y="4204667"/>
            <a:ext cx="6497100" cy="8949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1600"/>
              <a:buNone/>
              <a:defRPr sz="21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78" name="Google Shape;78;p9"/>
          <p:cNvGrpSpPr/>
          <p:nvPr/>
        </p:nvGrpSpPr>
        <p:grpSpPr>
          <a:xfrm>
            <a:off x="-1" y="2800"/>
            <a:ext cx="12191696" cy="6855012"/>
            <a:chOff x="-1" y="2100"/>
            <a:chExt cx="9144001" cy="5141388"/>
          </a:xfrm>
        </p:grpSpPr>
        <p:pic>
          <p:nvPicPr>
            <p:cNvPr id="79" name="Google Shape;79;p9"/>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81" name="Google Shape;81;p9"/>
          <p:cNvGrpSpPr/>
          <p:nvPr/>
        </p:nvGrpSpPr>
        <p:grpSpPr>
          <a:xfrm rot="10800000">
            <a:off x="305" y="2966"/>
            <a:ext cx="6508068" cy="487588"/>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828" name="Shape 828"/>
        <p:cNvGrpSpPr/>
        <p:nvPr/>
      </p:nvGrpSpPr>
      <p:grpSpPr>
        <a:xfrm>
          <a:off x="0" y="0"/>
          <a:ext cx="0" cy="0"/>
          <a:chOff x="0" y="0"/>
          <a:chExt cx="0" cy="0"/>
        </a:xfrm>
      </p:grpSpPr>
      <p:pic>
        <p:nvPicPr>
          <p:cNvPr id="829" name="Google Shape;829;p83"/>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30" name="Google Shape;830;p83"/>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pic>
        <p:nvPicPr>
          <p:cNvPr id="831" name="Google Shape;831;p83"/>
          <p:cNvPicPr preferRelativeResize="0"/>
          <p:nvPr/>
        </p:nvPicPr>
        <p:blipFill rotWithShape="1">
          <a:blip r:embed="rId3">
            <a:alphaModFix/>
          </a:blip>
          <a:srcRect b="35496" l="0" r="0" t="128"/>
          <a:stretch/>
        </p:blipFill>
        <p:spPr>
          <a:xfrm>
            <a:off x="8394900" y="5725162"/>
            <a:ext cx="2288933" cy="1125599"/>
          </a:xfrm>
          <a:prstGeom prst="rect">
            <a:avLst/>
          </a:prstGeom>
          <a:noFill/>
          <a:ln>
            <a:noFill/>
          </a:ln>
        </p:spPr>
      </p:pic>
      <p:grpSp>
        <p:nvGrpSpPr>
          <p:cNvPr id="832" name="Google Shape;832;p83"/>
          <p:cNvGrpSpPr/>
          <p:nvPr/>
        </p:nvGrpSpPr>
        <p:grpSpPr>
          <a:xfrm>
            <a:off x="0" y="0"/>
            <a:ext cx="5052571" cy="479188"/>
            <a:chOff x="0" y="0"/>
            <a:chExt cx="3789523" cy="359400"/>
          </a:xfrm>
        </p:grpSpPr>
        <p:pic>
          <p:nvPicPr>
            <p:cNvPr id="833" name="Google Shape;833;p83"/>
            <p:cNvPicPr preferRelativeResize="0"/>
            <p:nvPr/>
          </p:nvPicPr>
          <p:blipFill>
            <a:blip r:embed="rId4">
              <a:alphaModFix/>
            </a:blip>
            <a:stretch>
              <a:fillRect/>
            </a:stretch>
          </p:blipFill>
          <p:spPr>
            <a:xfrm>
              <a:off x="0" y="0"/>
              <a:ext cx="3789523" cy="359400"/>
            </a:xfrm>
            <a:prstGeom prst="rect">
              <a:avLst/>
            </a:prstGeom>
            <a:noFill/>
            <a:ln>
              <a:noFill/>
            </a:ln>
          </p:spPr>
        </p:pic>
        <p:pic>
          <p:nvPicPr>
            <p:cNvPr id="834" name="Google Shape;834;p83"/>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835" name="Google Shape;835;p83"/>
          <p:cNvPicPr preferRelativeResize="0"/>
          <p:nvPr/>
        </p:nvPicPr>
        <p:blipFill>
          <a:blip r:embed="rId6">
            <a:alphaModFix/>
          </a:blip>
          <a:stretch>
            <a:fillRect/>
          </a:stretch>
        </p:blipFill>
        <p:spPr>
          <a:xfrm flipH="1" rot="10800000">
            <a:off x="10894967" y="5560966"/>
            <a:ext cx="1297034" cy="12970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836" name="Shape 836"/>
        <p:cNvGrpSpPr/>
        <p:nvPr/>
      </p:nvGrpSpPr>
      <p:grpSpPr>
        <a:xfrm>
          <a:off x="0" y="0"/>
          <a:ext cx="0" cy="0"/>
          <a:chOff x="0" y="0"/>
          <a:chExt cx="0" cy="0"/>
        </a:xfrm>
      </p:grpSpPr>
      <p:pic>
        <p:nvPicPr>
          <p:cNvPr id="837" name="Google Shape;837;p84"/>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38" name="Google Shape;838;p84"/>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839" name="Google Shape;839;p84"/>
          <p:cNvGrpSpPr/>
          <p:nvPr/>
        </p:nvGrpSpPr>
        <p:grpSpPr>
          <a:xfrm flipH="1" rot="10800000">
            <a:off x="6841327" y="171"/>
            <a:ext cx="5350369" cy="479188"/>
            <a:chOff x="5129348" y="4780863"/>
            <a:chExt cx="4012877" cy="359400"/>
          </a:xfrm>
        </p:grpSpPr>
        <p:pic>
          <p:nvPicPr>
            <p:cNvPr id="840" name="Google Shape;840;p84"/>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841" name="Google Shape;841;p84"/>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842" name="Google Shape;842;p84"/>
          <p:cNvPicPr preferRelativeResize="0"/>
          <p:nvPr/>
        </p:nvPicPr>
        <p:blipFill>
          <a:blip r:embed="rId5">
            <a:alphaModFix/>
          </a:blip>
          <a:stretch>
            <a:fillRect/>
          </a:stretch>
        </p:blipFill>
        <p:spPr>
          <a:xfrm rot="-5400000">
            <a:off x="-33" y="-1"/>
            <a:ext cx="1297034" cy="1297034"/>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843" name="Shape 843"/>
        <p:cNvGrpSpPr/>
        <p:nvPr/>
      </p:nvGrpSpPr>
      <p:grpSpPr>
        <a:xfrm>
          <a:off x="0" y="0"/>
          <a:ext cx="0" cy="0"/>
          <a:chOff x="0" y="0"/>
          <a:chExt cx="0" cy="0"/>
        </a:xfrm>
      </p:grpSpPr>
      <p:pic>
        <p:nvPicPr>
          <p:cNvPr id="844" name="Google Shape;844;p85"/>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45" name="Google Shape;845;p85"/>
          <p:cNvSpPr txBox="1"/>
          <p:nvPr>
            <p:ph type="title"/>
          </p:nvPr>
        </p:nvSpPr>
        <p:spPr>
          <a:xfrm>
            <a:off x="960000" y="719333"/>
            <a:ext cx="10272000" cy="763500"/>
          </a:xfrm>
          <a:prstGeom prst="rect">
            <a:avLst/>
          </a:prstGeom>
        </p:spPr>
        <p:txBody>
          <a:bodyPr anchorCtr="0" anchor="t" bIns="121900" lIns="121900" spcFirstLastPara="1" rIns="121900" wrap="square" tIns="121900">
            <a:noAutofit/>
          </a:bodyPr>
          <a:lstStyle>
            <a:lvl1pPr lvl="0" algn="ctr">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grpSp>
        <p:nvGrpSpPr>
          <p:cNvPr id="846" name="Google Shape;846;p85"/>
          <p:cNvGrpSpPr/>
          <p:nvPr/>
        </p:nvGrpSpPr>
        <p:grpSpPr>
          <a:xfrm>
            <a:off x="0" y="17"/>
            <a:ext cx="12191695" cy="6857812"/>
            <a:chOff x="0" y="12"/>
            <a:chExt cx="9144000" cy="5143487"/>
          </a:xfrm>
        </p:grpSpPr>
        <p:pic>
          <p:nvPicPr>
            <p:cNvPr id="847" name="Google Shape;847;p85"/>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848" name="Google Shape;848;p85"/>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849" name="Google Shape;849;p85"/>
          <p:cNvGrpSpPr/>
          <p:nvPr/>
        </p:nvGrpSpPr>
        <p:grpSpPr>
          <a:xfrm rot="10800000">
            <a:off x="305" y="171"/>
            <a:ext cx="5350369" cy="479188"/>
            <a:chOff x="5129346" y="4780863"/>
            <a:chExt cx="4012877" cy="359400"/>
          </a:xfrm>
        </p:grpSpPr>
        <p:pic>
          <p:nvPicPr>
            <p:cNvPr id="850" name="Google Shape;850;p85"/>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851" name="Google Shape;851;p85"/>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52" name="Shape 852"/>
        <p:cNvGrpSpPr/>
        <p:nvPr/>
      </p:nvGrpSpPr>
      <p:grpSpPr>
        <a:xfrm>
          <a:off x="0" y="0"/>
          <a:ext cx="0" cy="0"/>
          <a:chOff x="0" y="0"/>
          <a:chExt cx="0" cy="0"/>
        </a:xfrm>
      </p:grpSpPr>
      <p:pic>
        <p:nvPicPr>
          <p:cNvPr id="853" name="Google Shape;853;p86"/>
          <p:cNvPicPr preferRelativeResize="0"/>
          <p:nvPr/>
        </p:nvPicPr>
        <p:blipFill>
          <a:blip r:embed="rId2">
            <a:alphaModFix/>
          </a:blip>
          <a:stretch>
            <a:fillRect/>
          </a:stretch>
        </p:blipFill>
        <p:spPr>
          <a:xfrm>
            <a:off x="-33" y="0"/>
            <a:ext cx="12192000" cy="6858000"/>
          </a:xfrm>
          <a:prstGeom prst="rect">
            <a:avLst/>
          </a:prstGeom>
          <a:noFill/>
          <a:ln>
            <a:noFill/>
          </a:ln>
        </p:spPr>
      </p:pic>
      <p:sp>
        <p:nvSpPr>
          <p:cNvPr id="854" name="Google Shape;854;p86"/>
          <p:cNvSpPr txBox="1"/>
          <p:nvPr>
            <p:ph type="title"/>
          </p:nvPr>
        </p:nvSpPr>
        <p:spPr>
          <a:xfrm>
            <a:off x="5818683" y="720000"/>
            <a:ext cx="4932300" cy="1411500"/>
          </a:xfrm>
          <a:prstGeom prst="rect">
            <a:avLst/>
          </a:prstGeom>
        </p:spPr>
        <p:txBody>
          <a:bodyPr anchorCtr="0" anchor="t" bIns="121900" lIns="121900" spcFirstLastPara="1" rIns="121900" wrap="square" tIns="121900">
            <a:noAutofit/>
          </a:bodyPr>
          <a:lstStyle>
            <a:lvl1pPr lvl="0">
              <a:spcBef>
                <a:spcPts val="0"/>
              </a:spcBef>
              <a:spcAft>
                <a:spcPts val="0"/>
              </a:spcAft>
              <a:buSzPts val="4000"/>
              <a:buNone/>
              <a:defRPr sz="80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855" name="Google Shape;855;p86"/>
          <p:cNvSpPr txBox="1"/>
          <p:nvPr>
            <p:ph idx="1" type="subTitle"/>
          </p:nvPr>
        </p:nvSpPr>
        <p:spPr>
          <a:xfrm>
            <a:off x="5818683" y="3159133"/>
            <a:ext cx="4932300" cy="1411500"/>
          </a:xfrm>
          <a:prstGeom prst="rect">
            <a:avLst/>
          </a:prstGeom>
        </p:spPr>
        <p:txBody>
          <a:bodyPr anchorCtr="0" anchor="t" bIns="121900" lIns="121900" spcFirstLastPara="1" rIns="121900" wrap="square" tIns="12190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856" name="Google Shape;856;p86"/>
          <p:cNvSpPr/>
          <p:nvPr>
            <p:ph idx="2" type="pic"/>
          </p:nvPr>
        </p:nvSpPr>
        <p:spPr>
          <a:xfrm>
            <a:off x="950967" y="719400"/>
            <a:ext cx="4096800" cy="5419200"/>
          </a:xfrm>
          <a:prstGeom prst="round2DiagRect">
            <a:avLst>
              <a:gd fmla="val 16667" name="adj1"/>
              <a:gd fmla="val 0" name="adj2"/>
            </a:avLst>
          </a:prstGeom>
          <a:noFill/>
          <a:ln>
            <a:noFill/>
          </a:ln>
        </p:spPr>
      </p:sp>
      <p:sp>
        <p:nvSpPr>
          <p:cNvPr id="857" name="Google Shape;857;p86"/>
          <p:cNvSpPr txBox="1"/>
          <p:nvPr/>
        </p:nvSpPr>
        <p:spPr>
          <a:xfrm>
            <a:off x="5818683" y="4723100"/>
            <a:ext cx="4932300" cy="864900"/>
          </a:xfrm>
          <a:prstGeom prst="rect">
            <a:avLst/>
          </a:prstGeom>
          <a:noFill/>
          <a:ln>
            <a:noFill/>
          </a:ln>
        </p:spPr>
        <p:txBody>
          <a:bodyPr anchorCtr="0" anchor="t" bIns="121900" lIns="121900" spcFirstLastPara="1" rIns="121900" wrap="square" tIns="121900">
            <a:noAutofit/>
          </a:bodyPr>
          <a:lstStyle/>
          <a:p>
            <a:pPr indent="0" lvl="0" marL="0" rtl="0" algn="l">
              <a:spcBef>
                <a:spcPts val="400"/>
              </a:spcBef>
              <a:spcAft>
                <a:spcPts val="0"/>
              </a:spcAft>
              <a:buNone/>
            </a:pPr>
            <a:r>
              <a:rPr b="1" lang="en-US" sz="1300">
                <a:solidFill>
                  <a:schemeClr val="dk1"/>
                </a:solidFill>
                <a:latin typeface="Poppins"/>
                <a:ea typeface="Poppins"/>
                <a:cs typeface="Poppins"/>
                <a:sym typeface="Poppins"/>
              </a:rPr>
              <a:t>CREDITS:</a:t>
            </a:r>
            <a:r>
              <a:rPr lang="en-US" sz="1300">
                <a:solidFill>
                  <a:schemeClr val="dk1"/>
                </a:solidFill>
                <a:latin typeface="Poppins"/>
                <a:ea typeface="Poppins"/>
                <a:cs typeface="Poppins"/>
                <a:sym typeface="Poppins"/>
              </a:rPr>
              <a:t> This presentation template was created by </a:t>
            </a:r>
            <a:r>
              <a:rPr b="1" lang="en-US" sz="1300" u="sng">
                <a:solidFill>
                  <a:schemeClr val="hlink"/>
                </a:solidFill>
                <a:latin typeface="Poppins"/>
                <a:ea typeface="Poppins"/>
                <a:cs typeface="Poppins"/>
                <a:sym typeface="Poppins"/>
                <a:hlinkClick r:id="rId3"/>
              </a:rPr>
              <a:t>Slidesgo</a:t>
            </a:r>
            <a:r>
              <a:rPr lang="en-US" sz="1300">
                <a:solidFill>
                  <a:schemeClr val="dk1"/>
                </a:solidFill>
                <a:latin typeface="Poppins"/>
                <a:ea typeface="Poppins"/>
                <a:cs typeface="Poppins"/>
                <a:sym typeface="Poppins"/>
              </a:rPr>
              <a:t>, and includes icons by </a:t>
            </a:r>
            <a:r>
              <a:rPr b="1" lang="en-US" sz="1300" u="sng">
                <a:solidFill>
                  <a:schemeClr val="dk1"/>
                </a:solidFill>
                <a:latin typeface="Poppins"/>
                <a:ea typeface="Poppins"/>
                <a:cs typeface="Poppins"/>
                <a:sym typeface="Poppins"/>
                <a:hlinkClick r:id="rId4">
                  <a:extLst>
                    <a:ext uri="{A12FA001-AC4F-418D-AE19-62706E023703}">
                      <ahyp:hlinkClr val="tx"/>
                    </a:ext>
                  </a:extLst>
                </a:hlinkClick>
              </a:rPr>
              <a:t>Flaticon</a:t>
            </a:r>
            <a:r>
              <a:rPr lang="en-US" sz="1300">
                <a:solidFill>
                  <a:schemeClr val="dk1"/>
                </a:solidFill>
                <a:latin typeface="Poppins"/>
                <a:ea typeface="Poppins"/>
                <a:cs typeface="Poppins"/>
                <a:sym typeface="Poppins"/>
              </a:rPr>
              <a:t>, and infographics &amp; images by </a:t>
            </a:r>
            <a:r>
              <a:rPr b="1" lang="en-US" sz="1300" u="sng">
                <a:solidFill>
                  <a:schemeClr val="dk1"/>
                </a:solidFill>
                <a:latin typeface="Poppins"/>
                <a:ea typeface="Poppins"/>
                <a:cs typeface="Poppins"/>
                <a:sym typeface="Poppins"/>
                <a:hlinkClick r:id="rId5">
                  <a:extLst>
                    <a:ext uri="{A12FA001-AC4F-418D-AE19-62706E023703}">
                      <ahyp:hlinkClr val="tx"/>
                    </a:ext>
                  </a:extLst>
                </a:hlinkClick>
              </a:rPr>
              <a:t>Freepik</a:t>
            </a:r>
            <a:r>
              <a:rPr lang="en-US" sz="1300" u="sng">
                <a:solidFill>
                  <a:schemeClr val="dk1"/>
                </a:solidFill>
                <a:latin typeface="Poppins"/>
                <a:ea typeface="Poppins"/>
                <a:cs typeface="Poppins"/>
                <a:sym typeface="Poppins"/>
              </a:rPr>
              <a:t> </a:t>
            </a:r>
            <a:endParaRPr b="1" sz="1300" u="sng">
              <a:solidFill>
                <a:schemeClr val="dk1"/>
              </a:solidFill>
              <a:latin typeface="Poppins"/>
              <a:ea typeface="Poppins"/>
              <a:cs typeface="Poppins"/>
              <a:sym typeface="Poppins"/>
            </a:endParaRPr>
          </a:p>
        </p:txBody>
      </p:sp>
      <p:grpSp>
        <p:nvGrpSpPr>
          <p:cNvPr id="858" name="Google Shape;858;p86"/>
          <p:cNvGrpSpPr/>
          <p:nvPr/>
        </p:nvGrpSpPr>
        <p:grpSpPr>
          <a:xfrm>
            <a:off x="-9088" y="0"/>
            <a:ext cx="12200964" cy="6871712"/>
            <a:chOff x="-6816" y="0"/>
            <a:chExt cx="9150952" cy="5153913"/>
          </a:xfrm>
        </p:grpSpPr>
        <p:grpSp>
          <p:nvGrpSpPr>
            <p:cNvPr id="859" name="Google Shape;859;p86"/>
            <p:cNvGrpSpPr/>
            <p:nvPr/>
          </p:nvGrpSpPr>
          <p:grpSpPr>
            <a:xfrm flipH="1">
              <a:off x="5354613" y="0"/>
              <a:ext cx="3789523" cy="359400"/>
              <a:chOff x="0" y="0"/>
              <a:chExt cx="3789523" cy="359400"/>
            </a:xfrm>
          </p:grpSpPr>
          <p:pic>
            <p:nvPicPr>
              <p:cNvPr id="860" name="Google Shape;860;p86"/>
              <p:cNvPicPr preferRelativeResize="0"/>
              <p:nvPr/>
            </p:nvPicPr>
            <p:blipFill>
              <a:blip r:embed="rId6">
                <a:alphaModFix/>
              </a:blip>
              <a:stretch>
                <a:fillRect/>
              </a:stretch>
            </p:blipFill>
            <p:spPr>
              <a:xfrm>
                <a:off x="0" y="0"/>
                <a:ext cx="3789523" cy="359400"/>
              </a:xfrm>
              <a:prstGeom prst="rect">
                <a:avLst/>
              </a:prstGeom>
              <a:noFill/>
              <a:ln>
                <a:noFill/>
              </a:ln>
            </p:spPr>
          </p:pic>
          <p:pic>
            <p:nvPicPr>
              <p:cNvPr id="861" name="Google Shape;861;p86"/>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862" name="Google Shape;862;p86"/>
            <p:cNvGrpSpPr/>
            <p:nvPr/>
          </p:nvGrpSpPr>
          <p:grpSpPr>
            <a:xfrm flipH="1">
              <a:off x="-6816" y="4765888"/>
              <a:ext cx="3785698" cy="388025"/>
              <a:chOff x="5363346" y="4765888"/>
              <a:chExt cx="3785698" cy="388025"/>
            </a:xfrm>
          </p:grpSpPr>
          <p:pic>
            <p:nvPicPr>
              <p:cNvPr id="863" name="Google Shape;863;p86"/>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864" name="Google Shape;864;p86"/>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865" name="Google Shape;865;p86"/>
          <p:cNvGrpSpPr/>
          <p:nvPr/>
        </p:nvGrpSpPr>
        <p:grpSpPr>
          <a:xfrm>
            <a:off x="0" y="-15383"/>
            <a:ext cx="12191694" cy="6873195"/>
            <a:chOff x="0" y="-11538"/>
            <a:chExt cx="9143999" cy="5155025"/>
          </a:xfrm>
        </p:grpSpPr>
        <p:pic>
          <p:nvPicPr>
            <p:cNvPr id="866" name="Google Shape;866;p86"/>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867" name="Google Shape;867;p86"/>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868" name="Shape 868"/>
        <p:cNvGrpSpPr/>
        <p:nvPr/>
      </p:nvGrpSpPr>
      <p:grpSpPr>
        <a:xfrm>
          <a:off x="0" y="0"/>
          <a:ext cx="0" cy="0"/>
          <a:chOff x="0" y="0"/>
          <a:chExt cx="0" cy="0"/>
        </a:xfrm>
      </p:grpSpPr>
      <p:pic>
        <p:nvPicPr>
          <p:cNvPr id="869" name="Google Shape;869;p87"/>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870" name="Google Shape;870;p87"/>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871" name="Google Shape;871;p87"/>
          <p:cNvPicPr preferRelativeResize="0"/>
          <p:nvPr/>
        </p:nvPicPr>
        <p:blipFill rotWithShape="1">
          <a:blip r:embed="rId3">
            <a:alphaModFix/>
          </a:blip>
          <a:srcRect b="129" l="0" r="0" t="129"/>
          <a:stretch/>
        </p:blipFill>
        <p:spPr>
          <a:xfrm rot="-5400000">
            <a:off x="-193499" y="4777003"/>
            <a:ext cx="2288928" cy="1743928"/>
          </a:xfrm>
          <a:prstGeom prst="rect">
            <a:avLst/>
          </a:prstGeom>
          <a:noFill/>
          <a:ln>
            <a:noFill/>
          </a:ln>
        </p:spPr>
      </p:pic>
      <p:pic>
        <p:nvPicPr>
          <p:cNvPr id="872" name="Google Shape;872;p87"/>
          <p:cNvPicPr preferRelativeResize="0"/>
          <p:nvPr/>
        </p:nvPicPr>
        <p:blipFill>
          <a:blip r:embed="rId4">
            <a:alphaModFix/>
          </a:blip>
          <a:stretch>
            <a:fillRect/>
          </a:stretch>
        </p:blipFill>
        <p:spPr>
          <a:xfrm>
            <a:off x="10541450" y="-18200"/>
            <a:ext cx="1668732" cy="1668732"/>
          </a:xfrm>
          <a:prstGeom prst="rect">
            <a:avLst/>
          </a:prstGeom>
          <a:noFill/>
          <a:ln>
            <a:noFill/>
          </a:ln>
        </p:spPr>
      </p:pic>
      <p:grpSp>
        <p:nvGrpSpPr>
          <p:cNvPr id="873" name="Google Shape;873;p87"/>
          <p:cNvGrpSpPr/>
          <p:nvPr/>
        </p:nvGrpSpPr>
        <p:grpSpPr>
          <a:xfrm>
            <a:off x="0" y="-18183"/>
            <a:ext cx="11838173" cy="6564660"/>
            <a:chOff x="0" y="-13638"/>
            <a:chExt cx="8878852" cy="4923618"/>
          </a:xfrm>
        </p:grpSpPr>
        <p:pic>
          <p:nvPicPr>
            <p:cNvPr id="874" name="Google Shape;874;p87"/>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875" name="Google Shape;875;p87"/>
            <p:cNvGrpSpPr/>
            <p:nvPr/>
          </p:nvGrpSpPr>
          <p:grpSpPr>
            <a:xfrm>
              <a:off x="0" y="-13638"/>
              <a:ext cx="6523526" cy="536050"/>
              <a:chOff x="0" y="-13638"/>
              <a:chExt cx="6523526" cy="536050"/>
            </a:xfrm>
          </p:grpSpPr>
          <p:pic>
            <p:nvPicPr>
              <p:cNvPr id="876" name="Google Shape;876;p87"/>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877" name="Google Shape;877;p87"/>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878" name="Shape 878"/>
        <p:cNvGrpSpPr/>
        <p:nvPr/>
      </p:nvGrpSpPr>
      <p:grpSpPr>
        <a:xfrm>
          <a:off x="0" y="0"/>
          <a:ext cx="0" cy="0"/>
          <a:chOff x="0" y="0"/>
          <a:chExt cx="0" cy="0"/>
        </a:xfrm>
      </p:grpSpPr>
      <p:pic>
        <p:nvPicPr>
          <p:cNvPr id="879" name="Google Shape;879;p88"/>
          <p:cNvPicPr preferRelativeResize="0"/>
          <p:nvPr/>
        </p:nvPicPr>
        <p:blipFill>
          <a:blip r:embed="rId2">
            <a:alphaModFix/>
          </a:blip>
          <a:stretch>
            <a:fillRect/>
          </a:stretch>
        </p:blipFill>
        <p:spPr>
          <a:xfrm>
            <a:off x="-33" y="0"/>
            <a:ext cx="12192000" cy="6858000"/>
          </a:xfrm>
          <a:prstGeom prst="rect">
            <a:avLst/>
          </a:prstGeom>
          <a:noFill/>
          <a:ln>
            <a:noFill/>
          </a:ln>
        </p:spPr>
      </p:pic>
      <p:pic>
        <p:nvPicPr>
          <p:cNvPr id="880" name="Google Shape;880;p88"/>
          <p:cNvPicPr preferRelativeResize="0"/>
          <p:nvPr/>
        </p:nvPicPr>
        <p:blipFill rotWithShape="1">
          <a:blip r:embed="rId3">
            <a:alphaModFix/>
          </a:blip>
          <a:srcRect b="129" l="73637" r="0" t="129"/>
          <a:stretch/>
        </p:blipFill>
        <p:spPr>
          <a:xfrm>
            <a:off x="11510386" y="51833"/>
            <a:ext cx="603431" cy="1743935"/>
          </a:xfrm>
          <a:prstGeom prst="rect">
            <a:avLst/>
          </a:prstGeom>
          <a:noFill/>
          <a:ln>
            <a:noFill/>
          </a:ln>
        </p:spPr>
      </p:pic>
      <p:grpSp>
        <p:nvGrpSpPr>
          <p:cNvPr id="881" name="Google Shape;881;p88"/>
          <p:cNvGrpSpPr/>
          <p:nvPr/>
        </p:nvGrpSpPr>
        <p:grpSpPr>
          <a:xfrm>
            <a:off x="-34" y="-27274"/>
            <a:ext cx="1297002" cy="6883687"/>
            <a:chOff x="-26" y="-20456"/>
            <a:chExt cx="972776" cy="5162894"/>
          </a:xfrm>
        </p:grpSpPr>
        <p:pic>
          <p:nvPicPr>
            <p:cNvPr id="882" name="Google Shape;882;p88"/>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883" name="Google Shape;883;p88"/>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884" name="Google Shape;884;p88"/>
          <p:cNvGrpSpPr/>
          <p:nvPr/>
        </p:nvGrpSpPr>
        <p:grpSpPr>
          <a:xfrm rot="10800000">
            <a:off x="7157609" y="6378812"/>
            <a:ext cx="5052571" cy="479188"/>
            <a:chOff x="-13638" y="0"/>
            <a:chExt cx="3789523" cy="359400"/>
          </a:xfrm>
        </p:grpSpPr>
        <p:pic>
          <p:nvPicPr>
            <p:cNvPr id="885" name="Google Shape;885;p88"/>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886" name="Google Shape;886;p88"/>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ph idx="2" type="pic"/>
          </p:nvPr>
        </p:nvSpPr>
        <p:spPr>
          <a:xfrm>
            <a:off x="0" y="0"/>
            <a:ext cx="12192000" cy="6858000"/>
          </a:xfrm>
          <a:prstGeom prst="rect">
            <a:avLst/>
          </a:prstGeom>
          <a:noFill/>
          <a:ln>
            <a:noFill/>
          </a:ln>
        </p:spPr>
      </p:sp>
      <p:sp>
        <p:nvSpPr>
          <p:cNvPr id="86" name="Google Shape;86;p10"/>
          <p:cNvSpPr txBox="1"/>
          <p:nvPr>
            <p:ph type="title"/>
          </p:nvPr>
        </p:nvSpPr>
        <p:spPr>
          <a:xfrm>
            <a:off x="960000" y="5352600"/>
            <a:ext cx="10272000" cy="763500"/>
          </a:xfrm>
          <a:prstGeom prst="rect">
            <a:avLst/>
          </a:prstGeom>
          <a:solidFill>
            <a:schemeClr val="accent2"/>
          </a:solidFill>
        </p:spPr>
        <p:txBody>
          <a:bodyPr anchorCtr="0" anchor="t" bIns="121900" lIns="121900" spcFirstLastPara="1" rIns="121900" wrap="square" tIns="121900">
            <a:noAutofit/>
          </a:bodyPr>
          <a:lstStyle>
            <a:lvl1pPr lvl="0" rtl="0" algn="ctr">
              <a:spcBef>
                <a:spcPts val="0"/>
              </a:spcBef>
              <a:spcAft>
                <a:spcPts val="0"/>
              </a:spcAft>
              <a:buSzPts val="4000"/>
              <a:buNone/>
              <a:defRPr>
                <a:solidFill>
                  <a:schemeClr val="lt1"/>
                </a:solidFill>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9.xml"/><Relationship Id="rId22" Type="http://schemas.openxmlformats.org/officeDocument/2006/relationships/slideLayout" Target="../slideLayouts/slideLayout51.xml"/><Relationship Id="rId21" Type="http://schemas.openxmlformats.org/officeDocument/2006/relationships/slideLayout" Target="../slideLayouts/slideLayout50.xml"/><Relationship Id="rId24" Type="http://schemas.openxmlformats.org/officeDocument/2006/relationships/slideLayout" Target="../slideLayouts/slideLayout53.xml"/><Relationship Id="rId23" Type="http://schemas.openxmlformats.org/officeDocument/2006/relationships/slideLayout" Target="../slideLayouts/slideLayout52.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26" Type="http://schemas.openxmlformats.org/officeDocument/2006/relationships/slideLayout" Target="../slideLayouts/slideLayout55.xml"/><Relationship Id="rId25" Type="http://schemas.openxmlformats.org/officeDocument/2006/relationships/slideLayout" Target="../slideLayouts/slideLayout54.xml"/><Relationship Id="rId28" Type="http://schemas.openxmlformats.org/officeDocument/2006/relationships/slideLayout" Target="../slideLayouts/slideLayout57.xml"/><Relationship Id="rId27" Type="http://schemas.openxmlformats.org/officeDocument/2006/relationships/slideLayout" Target="../slideLayouts/slideLayout56.xml"/><Relationship Id="rId5" Type="http://schemas.openxmlformats.org/officeDocument/2006/relationships/slideLayout" Target="../slideLayouts/slideLayout34.xml"/><Relationship Id="rId6" Type="http://schemas.openxmlformats.org/officeDocument/2006/relationships/slideLayout" Target="../slideLayouts/slideLayout35.xml"/><Relationship Id="rId29" Type="http://schemas.openxmlformats.org/officeDocument/2006/relationships/theme" Target="../theme/theme3.xml"/><Relationship Id="rId7" Type="http://schemas.openxmlformats.org/officeDocument/2006/relationships/slideLayout" Target="../slideLayouts/slideLayout36.xml"/><Relationship Id="rId8" Type="http://schemas.openxmlformats.org/officeDocument/2006/relationships/slideLayout" Target="../slideLayouts/slideLayout37.xml"/><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slideLayout" Target="../slideLayouts/slideLayout42.xml"/><Relationship Id="rId12" Type="http://schemas.openxmlformats.org/officeDocument/2006/relationships/slideLayout" Target="../slideLayouts/slideLayout41.xml"/><Relationship Id="rId15" Type="http://schemas.openxmlformats.org/officeDocument/2006/relationships/slideLayout" Target="../slideLayouts/slideLayout44.xml"/><Relationship Id="rId14" Type="http://schemas.openxmlformats.org/officeDocument/2006/relationships/slideLayout" Target="../slideLayouts/slideLayout43.xml"/><Relationship Id="rId17" Type="http://schemas.openxmlformats.org/officeDocument/2006/relationships/slideLayout" Target="../slideLayouts/slideLayout46.xml"/><Relationship Id="rId16" Type="http://schemas.openxmlformats.org/officeDocument/2006/relationships/slideLayout" Target="../slideLayouts/slideLayout45.xml"/><Relationship Id="rId19" Type="http://schemas.openxmlformats.org/officeDocument/2006/relationships/slideLayout" Target="../slideLayouts/slideLayout48.xml"/><Relationship Id="rId1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7.xml"/><Relationship Id="rId22" Type="http://schemas.openxmlformats.org/officeDocument/2006/relationships/slideLayout" Target="../slideLayouts/slideLayout79.xml"/><Relationship Id="rId21" Type="http://schemas.openxmlformats.org/officeDocument/2006/relationships/slideLayout" Target="../slideLayouts/slideLayout78.xml"/><Relationship Id="rId24" Type="http://schemas.openxmlformats.org/officeDocument/2006/relationships/slideLayout" Target="../slideLayouts/slideLayout81.xml"/><Relationship Id="rId23" Type="http://schemas.openxmlformats.org/officeDocument/2006/relationships/slideLayout" Target="../slideLayouts/slideLayout80.xml"/><Relationship Id="rId1" Type="http://schemas.openxmlformats.org/officeDocument/2006/relationships/slideLayout" Target="../slideLayouts/slideLayout58.xml"/><Relationship Id="rId2" Type="http://schemas.openxmlformats.org/officeDocument/2006/relationships/slideLayout" Target="../slideLayouts/slideLayout59.xml"/><Relationship Id="rId3" Type="http://schemas.openxmlformats.org/officeDocument/2006/relationships/slideLayout" Target="../slideLayouts/slideLayout60.xml"/><Relationship Id="rId4" Type="http://schemas.openxmlformats.org/officeDocument/2006/relationships/slideLayout" Target="../slideLayouts/slideLayout61.xml"/><Relationship Id="rId9" Type="http://schemas.openxmlformats.org/officeDocument/2006/relationships/slideLayout" Target="../slideLayouts/slideLayout66.xml"/><Relationship Id="rId26" Type="http://schemas.openxmlformats.org/officeDocument/2006/relationships/slideLayout" Target="../slideLayouts/slideLayout83.xml"/><Relationship Id="rId25" Type="http://schemas.openxmlformats.org/officeDocument/2006/relationships/slideLayout" Target="../slideLayouts/slideLayout82.xml"/><Relationship Id="rId28" Type="http://schemas.openxmlformats.org/officeDocument/2006/relationships/slideLayout" Target="../slideLayouts/slideLayout85.xml"/><Relationship Id="rId27" Type="http://schemas.openxmlformats.org/officeDocument/2006/relationships/slideLayout" Target="../slideLayouts/slideLayout84.xml"/><Relationship Id="rId5" Type="http://schemas.openxmlformats.org/officeDocument/2006/relationships/slideLayout" Target="../slideLayouts/slideLayout62.xml"/><Relationship Id="rId6" Type="http://schemas.openxmlformats.org/officeDocument/2006/relationships/slideLayout" Target="../slideLayouts/slideLayout63.xml"/><Relationship Id="rId29" Type="http://schemas.openxmlformats.org/officeDocument/2006/relationships/theme" Target="../theme/theme4.xml"/><Relationship Id="rId7" Type="http://schemas.openxmlformats.org/officeDocument/2006/relationships/slideLayout" Target="../slideLayouts/slideLayout64.xml"/><Relationship Id="rId8" Type="http://schemas.openxmlformats.org/officeDocument/2006/relationships/slideLayout" Target="../slideLayouts/slideLayout65.xml"/><Relationship Id="rId11" Type="http://schemas.openxmlformats.org/officeDocument/2006/relationships/slideLayout" Target="../slideLayouts/slideLayout68.xml"/><Relationship Id="rId10" Type="http://schemas.openxmlformats.org/officeDocument/2006/relationships/slideLayout" Target="../slideLayouts/slideLayout67.xml"/><Relationship Id="rId13" Type="http://schemas.openxmlformats.org/officeDocument/2006/relationships/slideLayout" Target="../slideLayouts/slideLayout70.xml"/><Relationship Id="rId12" Type="http://schemas.openxmlformats.org/officeDocument/2006/relationships/slideLayout" Target="../slideLayouts/slideLayout69.xml"/><Relationship Id="rId15" Type="http://schemas.openxmlformats.org/officeDocument/2006/relationships/slideLayout" Target="../slideLayouts/slideLayout72.xml"/><Relationship Id="rId14" Type="http://schemas.openxmlformats.org/officeDocument/2006/relationships/slideLayout" Target="../slideLayouts/slideLayout71.xml"/><Relationship Id="rId17" Type="http://schemas.openxmlformats.org/officeDocument/2006/relationships/slideLayout" Target="../slideLayouts/slideLayout74.xml"/><Relationship Id="rId16" Type="http://schemas.openxmlformats.org/officeDocument/2006/relationships/slideLayout" Target="../slideLayouts/slideLayout73.xml"/><Relationship Id="rId19" Type="http://schemas.openxmlformats.org/officeDocument/2006/relationships/slideLayout" Target="../slideLayouts/slideLayout76.xml"/><Relationship Id="rId18"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0967" y="593367"/>
            <a:ext cx="102900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1pPr>
            <a:lvl2pPr lvl="1"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2pPr>
            <a:lvl3pPr lvl="2"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3pPr>
            <a:lvl4pPr lvl="3"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4pPr>
            <a:lvl5pPr lvl="4"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5pPr>
            <a:lvl6pPr lvl="5"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6pPr>
            <a:lvl7pPr lvl="6"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7pPr>
            <a:lvl8pPr lvl="7"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8pPr>
            <a:lvl9pPr lvl="8" rt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1pPr>
            <a:lvl2pPr indent="-330200" lvl="1" marL="914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2pPr>
            <a:lvl3pPr indent="-330200" lvl="2" marL="1371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3pPr>
            <a:lvl4pPr indent="-330200" lvl="3" marL="1828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4pPr>
            <a:lvl5pPr indent="-330200" lvl="4" marL="22860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5pPr>
            <a:lvl6pPr indent="-330200" lvl="5" marL="2743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6pPr>
            <a:lvl7pPr indent="-330200" lvl="6" marL="3200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7pPr>
            <a:lvl8pPr indent="-330200" lvl="7" marL="3657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8pPr>
            <a:lvl9pPr indent="-330200" lvl="8" marL="4114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03" name="Shape 303"/>
        <p:cNvGrpSpPr/>
        <p:nvPr/>
      </p:nvGrpSpPr>
      <p:grpSpPr>
        <a:xfrm>
          <a:off x="0" y="0"/>
          <a:ext cx="0" cy="0"/>
          <a:chOff x="0" y="0"/>
          <a:chExt cx="0" cy="0"/>
        </a:xfrm>
      </p:grpSpPr>
      <p:sp>
        <p:nvSpPr>
          <p:cNvPr id="304" name="Google Shape;304;p31"/>
          <p:cNvSpPr txBox="1"/>
          <p:nvPr>
            <p:ph type="title"/>
          </p:nvPr>
        </p:nvSpPr>
        <p:spPr>
          <a:xfrm>
            <a:off x="950967" y="593367"/>
            <a:ext cx="102900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1pPr>
            <a:lvl2pPr lvl="1">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2pPr>
            <a:lvl3pPr lvl="2">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3pPr>
            <a:lvl4pPr lvl="3">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4pPr>
            <a:lvl5pPr lvl="4">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5pPr>
            <a:lvl6pPr lvl="5">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6pPr>
            <a:lvl7pPr lvl="6">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7pPr>
            <a:lvl8pPr lvl="7">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8pPr>
            <a:lvl9pPr lvl="8">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9pPr>
          </a:lstStyle>
          <a:p/>
        </p:txBody>
      </p:sp>
      <p:sp>
        <p:nvSpPr>
          <p:cNvPr id="305" name="Google Shape;305;p31"/>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1pPr>
            <a:lvl2pPr indent="-330200" lvl="1" marL="914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2pPr>
            <a:lvl3pPr indent="-330200" lvl="2" marL="1371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3pPr>
            <a:lvl4pPr indent="-330200" lvl="3" marL="1828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4pPr>
            <a:lvl5pPr indent="-330200" lvl="4" marL="22860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5pPr>
            <a:lvl6pPr indent="-330200" lvl="5" marL="2743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6pPr>
            <a:lvl7pPr indent="-330200" lvl="6" marL="3200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7pPr>
            <a:lvl8pPr indent="-330200" lvl="7" marL="3657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8pPr>
            <a:lvl9pPr indent="-330200" lvl="8" marL="4114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95" name="Shape 595"/>
        <p:cNvGrpSpPr/>
        <p:nvPr/>
      </p:nvGrpSpPr>
      <p:grpSpPr>
        <a:xfrm>
          <a:off x="0" y="0"/>
          <a:ext cx="0" cy="0"/>
          <a:chOff x="0" y="0"/>
          <a:chExt cx="0" cy="0"/>
        </a:xfrm>
      </p:grpSpPr>
      <p:sp>
        <p:nvSpPr>
          <p:cNvPr id="596" name="Google Shape;596;p60"/>
          <p:cNvSpPr txBox="1"/>
          <p:nvPr>
            <p:ph type="title"/>
          </p:nvPr>
        </p:nvSpPr>
        <p:spPr>
          <a:xfrm>
            <a:off x="950967" y="593367"/>
            <a:ext cx="102900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1pPr>
            <a:lvl2pPr lvl="1">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2pPr>
            <a:lvl3pPr lvl="2">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3pPr>
            <a:lvl4pPr lvl="3">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4pPr>
            <a:lvl5pPr lvl="4">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5pPr>
            <a:lvl6pPr lvl="5">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6pPr>
            <a:lvl7pPr lvl="6">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7pPr>
            <a:lvl8pPr lvl="7">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8pPr>
            <a:lvl9pPr lvl="8">
              <a:spcBef>
                <a:spcPts val="0"/>
              </a:spcBef>
              <a:spcAft>
                <a:spcPts val="0"/>
              </a:spcAft>
              <a:buClr>
                <a:schemeClr val="dk1"/>
              </a:buClr>
              <a:buSzPts val="4000"/>
              <a:buFont typeface="Poppins"/>
              <a:buNone/>
              <a:defRPr b="1" sz="4000">
                <a:solidFill>
                  <a:schemeClr val="dk1"/>
                </a:solidFill>
                <a:latin typeface="Poppins"/>
                <a:ea typeface="Poppins"/>
                <a:cs typeface="Poppins"/>
                <a:sym typeface="Poppins"/>
              </a:defRPr>
            </a:lvl9pPr>
          </a:lstStyle>
          <a:p/>
        </p:txBody>
      </p:sp>
      <p:sp>
        <p:nvSpPr>
          <p:cNvPr id="597" name="Google Shape;597;p60"/>
          <p:cNvSpPr txBox="1"/>
          <p:nvPr>
            <p:ph idx="1" type="body"/>
          </p:nvPr>
        </p:nvSpPr>
        <p:spPr>
          <a:xfrm>
            <a:off x="950967" y="1536633"/>
            <a:ext cx="10290000" cy="4555200"/>
          </a:xfrm>
          <a:prstGeom prst="rect">
            <a:avLst/>
          </a:prstGeom>
          <a:noFill/>
          <a:ln>
            <a:noFill/>
          </a:ln>
        </p:spPr>
        <p:txBody>
          <a:bodyPr anchorCtr="0" anchor="t" bIns="121900" lIns="121900" spcFirstLastPara="1" rIns="121900" wrap="square" tIns="121900">
            <a:noAutofit/>
          </a:bodyPr>
          <a:lstStyle>
            <a:lvl1pPr indent="-330200" lvl="0" marL="457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1pPr>
            <a:lvl2pPr indent="-330200" lvl="1" marL="914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2pPr>
            <a:lvl3pPr indent="-330200" lvl="2" marL="1371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3pPr>
            <a:lvl4pPr indent="-330200" lvl="3" marL="1828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4pPr>
            <a:lvl5pPr indent="-330200" lvl="4" marL="22860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5pPr>
            <a:lvl6pPr indent="-330200" lvl="5" marL="27432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6pPr>
            <a:lvl7pPr indent="-330200" lvl="6" marL="32004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7pPr>
            <a:lvl8pPr indent="-330200" lvl="7" marL="36576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8pPr>
            <a:lvl9pPr indent="-330200" lvl="8" marL="4114800">
              <a:lnSpc>
                <a:spcPct val="100000"/>
              </a:lnSpc>
              <a:spcBef>
                <a:spcPts val="0"/>
              </a:spcBef>
              <a:spcAft>
                <a:spcPts val="0"/>
              </a:spcAft>
              <a:buClr>
                <a:schemeClr val="dk1"/>
              </a:buClr>
              <a:buSzPts val="1600"/>
              <a:buFont typeface="Poppins"/>
              <a:buChar char="■"/>
              <a:defRPr sz="16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45.png"/><Relationship Id="rId9"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112.png"/><Relationship Id="rId8"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1.xml"/><Relationship Id="rId3" Type="http://schemas.openxmlformats.org/officeDocument/2006/relationships/image" Target="../media/image33.png"/><Relationship Id="rId4" Type="http://schemas.openxmlformats.org/officeDocument/2006/relationships/image" Target="../media/image44.png"/><Relationship Id="rId5"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41.png"/><Relationship Id="rId5"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46.png"/><Relationship Id="rId5"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51.jpg"/><Relationship Id="rId5"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50.png"/><Relationship Id="rId5" Type="http://schemas.openxmlformats.org/officeDocument/2006/relationships/image" Target="../media/image69.png"/><Relationship Id="rId6" Type="http://schemas.openxmlformats.org/officeDocument/2006/relationships/image" Target="../media/image6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55.png"/><Relationship Id="rId9" Type="http://schemas.openxmlformats.org/officeDocument/2006/relationships/image" Target="../media/image56.png"/><Relationship Id="rId5" Type="http://schemas.openxmlformats.org/officeDocument/2006/relationships/image" Target="../media/image52.png"/><Relationship Id="rId6" Type="http://schemas.openxmlformats.org/officeDocument/2006/relationships/image" Target="../media/image59.png"/><Relationship Id="rId7" Type="http://schemas.openxmlformats.org/officeDocument/2006/relationships/image" Target="../media/image53.png"/><Relationship Id="rId8" Type="http://schemas.openxmlformats.org/officeDocument/2006/relationships/image" Target="../media/image58.png"/><Relationship Id="rId10"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8.xml"/><Relationship Id="rId3" Type="http://schemas.openxmlformats.org/officeDocument/2006/relationships/image" Target="../media/image67.png"/><Relationship Id="rId4" Type="http://schemas.openxmlformats.org/officeDocument/2006/relationships/image" Target="../media/image84.png"/><Relationship Id="rId9" Type="http://schemas.openxmlformats.org/officeDocument/2006/relationships/image" Target="../media/image75.png"/><Relationship Id="rId5" Type="http://schemas.openxmlformats.org/officeDocument/2006/relationships/image" Target="../media/image33.png"/><Relationship Id="rId6" Type="http://schemas.openxmlformats.org/officeDocument/2006/relationships/image" Target="../media/image62.png"/><Relationship Id="rId7" Type="http://schemas.openxmlformats.org/officeDocument/2006/relationships/image" Target="../media/image64.png"/><Relationship Id="rId8" Type="http://schemas.openxmlformats.org/officeDocument/2006/relationships/image" Target="../media/image70.png"/><Relationship Id="rId11" Type="http://schemas.openxmlformats.org/officeDocument/2006/relationships/image" Target="../media/image66.png"/><Relationship Id="rId10" Type="http://schemas.openxmlformats.org/officeDocument/2006/relationships/image" Target="../media/image71.png"/><Relationship Id="rId13" Type="http://schemas.openxmlformats.org/officeDocument/2006/relationships/image" Target="../media/image65.png"/><Relationship Id="rId12" Type="http://schemas.openxmlformats.org/officeDocument/2006/relationships/image" Target="../media/image78.png"/><Relationship Id="rId15" Type="http://schemas.openxmlformats.org/officeDocument/2006/relationships/image" Target="../media/image74.png"/><Relationship Id="rId14" Type="http://schemas.openxmlformats.org/officeDocument/2006/relationships/image" Target="../media/image72.png"/><Relationship Id="rId17" Type="http://schemas.openxmlformats.org/officeDocument/2006/relationships/image" Target="../media/image81.png"/><Relationship Id="rId16" Type="http://schemas.openxmlformats.org/officeDocument/2006/relationships/image" Target="../media/image73.png"/><Relationship Id="rId19" Type="http://schemas.openxmlformats.org/officeDocument/2006/relationships/image" Target="../media/image77.png"/><Relationship Id="rId18" Type="http://schemas.openxmlformats.org/officeDocument/2006/relationships/image" Target="../media/image8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62.png"/><Relationship Id="rId5" Type="http://schemas.openxmlformats.org/officeDocument/2006/relationships/image" Target="../media/image92.png"/><Relationship Id="rId6" Type="http://schemas.openxmlformats.org/officeDocument/2006/relationships/image" Target="../media/image7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61.jpg"/><Relationship Id="rId5" Type="http://schemas.openxmlformats.org/officeDocument/2006/relationships/image" Target="../media/image35.jpg"/><Relationship Id="rId6" Type="http://schemas.openxmlformats.org/officeDocument/2006/relationships/image" Target="../media/image115.png"/><Relationship Id="rId7" Type="http://schemas.openxmlformats.org/officeDocument/2006/relationships/image" Target="../media/image105.jpg"/><Relationship Id="rId8" Type="http://schemas.openxmlformats.org/officeDocument/2006/relationships/image" Target="../media/image6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114.png"/><Relationship Id="rId9"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09.png"/><Relationship Id="rId7" Type="http://schemas.openxmlformats.org/officeDocument/2006/relationships/image" Target="../media/image79.png"/><Relationship Id="rId8" Type="http://schemas.openxmlformats.org/officeDocument/2006/relationships/image" Target="../media/image8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62.png"/><Relationship Id="rId5" Type="http://schemas.openxmlformats.org/officeDocument/2006/relationships/image" Target="../media/image85.png"/><Relationship Id="rId6"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88.png"/><Relationship Id="rId5" Type="http://schemas.openxmlformats.org/officeDocument/2006/relationships/image" Target="../media/image83.png"/><Relationship Id="rId6" Type="http://schemas.openxmlformats.org/officeDocument/2006/relationships/image" Target="../media/image8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4.xml"/><Relationship Id="rId3" Type="http://schemas.openxmlformats.org/officeDocument/2006/relationships/image" Target="../media/image33.png"/><Relationship Id="rId4" Type="http://schemas.openxmlformats.org/officeDocument/2006/relationships/image" Target="../media/image86.png"/><Relationship Id="rId5" Type="http://schemas.openxmlformats.org/officeDocument/2006/relationships/image" Target="../media/image91.png"/><Relationship Id="rId6" Type="http://schemas.openxmlformats.org/officeDocument/2006/relationships/image" Target="../media/image9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97.png"/><Relationship Id="rId5" Type="http://schemas.openxmlformats.org/officeDocument/2006/relationships/image" Target="../media/image9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108.png"/><Relationship Id="rId5" Type="http://schemas.openxmlformats.org/officeDocument/2006/relationships/image" Target="../media/image93.jpg"/><Relationship Id="rId6" Type="http://schemas.openxmlformats.org/officeDocument/2006/relationships/image" Target="../media/image10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94.jpg"/><Relationship Id="rId5" Type="http://schemas.openxmlformats.org/officeDocument/2006/relationships/image" Target="../media/image101.jpg"/><Relationship Id="rId6" Type="http://schemas.openxmlformats.org/officeDocument/2006/relationships/image" Target="../media/image10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hyperlink" Target="http://drive.google.com/file/d/1rbxyr8vkGKv61lsk-1lajPmRh9_EvMJE/view" TargetMode="External"/><Relationship Id="rId5" Type="http://schemas.openxmlformats.org/officeDocument/2006/relationships/image" Target="../media/image9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99.png"/><Relationship Id="rId5" Type="http://schemas.openxmlformats.org/officeDocument/2006/relationships/image" Target="../media/image10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98.png"/><Relationship Id="rId4" Type="http://schemas.openxmlformats.org/officeDocument/2006/relationships/image" Target="../media/image113.png"/><Relationship Id="rId5" Type="http://schemas.openxmlformats.org/officeDocument/2006/relationships/image" Target="../media/image106.png"/><Relationship Id="rId6" Type="http://schemas.openxmlformats.org/officeDocument/2006/relationships/image" Target="../media/image104.jpg"/><Relationship Id="rId7" Type="http://schemas.openxmlformats.org/officeDocument/2006/relationships/image" Target="../media/image10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xml"/><Relationship Id="rId3" Type="http://schemas.openxmlformats.org/officeDocument/2006/relationships/image" Target="../media/image33.png"/><Relationship Id="rId4" Type="http://schemas.openxmlformats.org/officeDocument/2006/relationships/image" Target="../media/image26.png"/><Relationship Id="rId5"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xml"/><Relationship Id="rId3" Type="http://schemas.openxmlformats.org/officeDocument/2006/relationships/image" Target="../media/image33.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33.png"/><Relationship Id="rId5" Type="http://schemas.openxmlformats.org/officeDocument/2006/relationships/image" Target="../media/image36.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89"/>
          <p:cNvSpPr txBox="1"/>
          <p:nvPr>
            <p:ph type="ctrTitle"/>
          </p:nvPr>
        </p:nvSpPr>
        <p:spPr>
          <a:xfrm>
            <a:off x="1216250" y="-225871"/>
            <a:ext cx="9599100" cy="28860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t/>
            </a:r>
            <a:endParaRPr sz="4600"/>
          </a:p>
          <a:p>
            <a:pPr indent="0" lvl="0" marL="0" rtl="0" algn="ctr">
              <a:spcBef>
                <a:spcPts val="0"/>
              </a:spcBef>
              <a:spcAft>
                <a:spcPts val="0"/>
              </a:spcAft>
              <a:buNone/>
            </a:pPr>
            <a:r>
              <a:rPr lang="en-US" sz="4600"/>
              <a:t>Reducing Energy Costs Using Thermal Mass in Refrigerator</a:t>
            </a:r>
            <a:endParaRPr sz="4600"/>
          </a:p>
        </p:txBody>
      </p:sp>
      <p:sp>
        <p:nvSpPr>
          <p:cNvPr id="892" name="Google Shape;892;p89"/>
          <p:cNvSpPr txBox="1"/>
          <p:nvPr>
            <p:ph idx="1" type="subTitle"/>
          </p:nvPr>
        </p:nvSpPr>
        <p:spPr>
          <a:xfrm>
            <a:off x="355850" y="2660125"/>
            <a:ext cx="10459500" cy="33771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ctr">
              <a:lnSpc>
                <a:spcPct val="200000"/>
              </a:lnSpc>
              <a:spcBef>
                <a:spcPts val="0"/>
              </a:spcBef>
              <a:spcAft>
                <a:spcPts val="0"/>
              </a:spcAft>
              <a:buClr>
                <a:schemeClr val="dk1"/>
              </a:buClr>
              <a:buSzPct val="126315"/>
              <a:buNone/>
            </a:pPr>
            <a:r>
              <a:rPr lang="en-US"/>
              <a:t>ME-195B</a:t>
            </a:r>
            <a:endParaRPr/>
          </a:p>
          <a:p>
            <a:pPr indent="0" lvl="0" marL="0" rtl="0" algn="ctr">
              <a:lnSpc>
                <a:spcPct val="200000"/>
              </a:lnSpc>
              <a:spcBef>
                <a:spcPts val="0"/>
              </a:spcBef>
              <a:spcAft>
                <a:spcPts val="0"/>
              </a:spcAft>
              <a:buClr>
                <a:schemeClr val="dk1"/>
              </a:buClr>
              <a:buSzPct val="126315"/>
              <a:buNone/>
            </a:pPr>
            <a:r>
              <a:rPr lang="en-US"/>
              <a:t>Isabel Price, Kalino Ruiz, Caleb Mok, Brent Marin, Matthew Manuel</a:t>
            </a:r>
            <a:endParaRPr/>
          </a:p>
          <a:p>
            <a:pPr indent="0" lvl="0" marL="0" rtl="0" algn="ctr">
              <a:lnSpc>
                <a:spcPct val="200000"/>
              </a:lnSpc>
              <a:spcBef>
                <a:spcPts val="1000"/>
              </a:spcBef>
              <a:spcAft>
                <a:spcPts val="0"/>
              </a:spcAft>
              <a:buClr>
                <a:schemeClr val="dk1"/>
              </a:buClr>
              <a:buSzPct val="126315"/>
              <a:buNone/>
            </a:pPr>
            <a:r>
              <a:rPr lang="en-US"/>
              <a:t>Dr. Keith Yi</a:t>
            </a:r>
            <a:endParaRPr/>
          </a:p>
          <a:p>
            <a:pPr indent="0" lvl="0" marL="0" rtl="0" algn="ctr">
              <a:lnSpc>
                <a:spcPct val="200000"/>
              </a:lnSpc>
              <a:spcBef>
                <a:spcPts val="1000"/>
              </a:spcBef>
              <a:spcAft>
                <a:spcPts val="0"/>
              </a:spcAft>
              <a:buClr>
                <a:schemeClr val="dk1"/>
              </a:buClr>
              <a:buSzPct val="126315"/>
              <a:buNone/>
            </a:pPr>
            <a:r>
              <a:rPr lang="en-US"/>
              <a:t>Mechanical Engineering Department</a:t>
            </a:r>
            <a:endParaRPr/>
          </a:p>
          <a:p>
            <a:pPr indent="0" lvl="0" marL="0" rtl="0" algn="ctr">
              <a:lnSpc>
                <a:spcPct val="200000"/>
              </a:lnSpc>
              <a:spcBef>
                <a:spcPts val="1000"/>
              </a:spcBef>
              <a:spcAft>
                <a:spcPts val="0"/>
              </a:spcAft>
              <a:buClr>
                <a:schemeClr val="dk1"/>
              </a:buClr>
              <a:buSzPct val="126315"/>
              <a:buNone/>
            </a:pPr>
            <a:r>
              <a:rPr lang="en-US"/>
              <a:t>San Jose State </a:t>
            </a:r>
            <a:r>
              <a:rPr lang="en-US"/>
              <a:t>University</a:t>
            </a:r>
            <a:endParaRPr/>
          </a:p>
          <a:p>
            <a:pPr indent="0" lvl="0" marL="0" rtl="0" algn="ctr">
              <a:lnSpc>
                <a:spcPct val="200000"/>
              </a:lnSpc>
              <a:spcBef>
                <a:spcPts val="1000"/>
              </a:spcBef>
              <a:spcAft>
                <a:spcPts val="0"/>
              </a:spcAft>
              <a:buClr>
                <a:schemeClr val="dk1"/>
              </a:buClr>
              <a:buSzPct val="126315"/>
              <a:buNone/>
            </a:pPr>
            <a:r>
              <a:rPr lang="en-US"/>
              <a:t>12/8/2025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98"/>
          <p:cNvSpPr/>
          <p:nvPr/>
        </p:nvSpPr>
        <p:spPr>
          <a:xfrm>
            <a:off x="200575" y="1420050"/>
            <a:ext cx="4164300" cy="3166200"/>
          </a:xfrm>
          <a:prstGeom prst="rect">
            <a:avLst/>
          </a:pr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989" name="Google Shape;989;p98"/>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990" name="Google Shape;990;p98"/>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Kalino Ruiz</a:t>
            </a:r>
            <a:endParaRPr sz="1800">
              <a:solidFill>
                <a:schemeClr val="accent3"/>
              </a:solidFill>
              <a:latin typeface="Poppins"/>
              <a:ea typeface="Poppins"/>
              <a:cs typeface="Poppins"/>
              <a:sym typeface="Poppins"/>
            </a:endParaRPr>
          </a:p>
        </p:txBody>
      </p:sp>
      <p:sp>
        <p:nvSpPr>
          <p:cNvPr id="991" name="Google Shape;991;p98"/>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CONTROL PANEL DESIGN </a:t>
            </a:r>
            <a:endParaRPr/>
          </a:p>
        </p:txBody>
      </p:sp>
      <p:sp>
        <p:nvSpPr>
          <p:cNvPr id="992" name="Google Shape;992;p98"/>
          <p:cNvSpPr/>
          <p:nvPr/>
        </p:nvSpPr>
        <p:spPr>
          <a:xfrm>
            <a:off x="658725" y="1533300"/>
            <a:ext cx="3150000" cy="278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993" name="Google Shape;993;p98"/>
          <p:cNvPicPr preferRelativeResize="0"/>
          <p:nvPr/>
        </p:nvPicPr>
        <p:blipFill rotWithShape="1">
          <a:blip r:embed="rId4">
            <a:alphaModFix/>
          </a:blip>
          <a:srcRect b="29160" l="3602" r="5189" t="32661"/>
          <a:stretch/>
        </p:blipFill>
        <p:spPr>
          <a:xfrm rot="1077">
            <a:off x="318377" y="1600377"/>
            <a:ext cx="3830700" cy="1106700"/>
          </a:xfrm>
          <a:prstGeom prst="rect">
            <a:avLst/>
          </a:prstGeom>
          <a:noFill/>
          <a:ln>
            <a:noFill/>
          </a:ln>
        </p:spPr>
      </p:pic>
      <p:pic>
        <p:nvPicPr>
          <p:cNvPr id="994" name="Google Shape;994;p98"/>
          <p:cNvPicPr preferRelativeResize="0"/>
          <p:nvPr/>
        </p:nvPicPr>
        <p:blipFill rotWithShape="1">
          <a:blip r:embed="rId5">
            <a:alphaModFix/>
          </a:blip>
          <a:srcRect b="-3020" l="8385" r="16137" t="8026"/>
          <a:stretch/>
        </p:blipFill>
        <p:spPr>
          <a:xfrm rot="-1466926">
            <a:off x="716063" y="2912865"/>
            <a:ext cx="1986022" cy="1741369"/>
          </a:xfrm>
          <a:prstGeom prst="rect">
            <a:avLst/>
          </a:prstGeom>
          <a:noFill/>
          <a:ln>
            <a:noFill/>
          </a:ln>
        </p:spPr>
      </p:pic>
      <p:sp>
        <p:nvSpPr>
          <p:cNvPr id="995" name="Google Shape;995;p98"/>
          <p:cNvSpPr txBox="1"/>
          <p:nvPr/>
        </p:nvSpPr>
        <p:spPr>
          <a:xfrm>
            <a:off x="610500" y="5123750"/>
            <a:ext cx="10808100" cy="10341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The goal for the control panel was to create an intuitive design for users</a:t>
            </a:r>
            <a:endParaRPr sz="1600">
              <a:solidFill>
                <a:schemeClr val="dk1"/>
              </a:solidFill>
              <a:latin typeface="Poppins"/>
              <a:ea typeface="Poppins"/>
              <a:cs typeface="Poppins"/>
              <a:sym typeface="Poppins"/>
            </a:endParaRPr>
          </a:p>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Focus on visibility and safety with all electronics safely encased and LEDs visible</a:t>
            </a:r>
            <a:endParaRPr sz="1600">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Poppins"/>
              <a:ea typeface="Poppins"/>
              <a:cs typeface="Poppins"/>
              <a:sym typeface="Poppins"/>
            </a:endParaRPr>
          </a:p>
        </p:txBody>
      </p:sp>
      <p:sp>
        <p:nvSpPr>
          <p:cNvPr id="996" name="Google Shape;996;p98"/>
          <p:cNvSpPr/>
          <p:nvPr/>
        </p:nvSpPr>
        <p:spPr>
          <a:xfrm>
            <a:off x="188175" y="1420000"/>
            <a:ext cx="4164300" cy="316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997" name="Google Shape;997;p98"/>
          <p:cNvSpPr txBox="1"/>
          <p:nvPr/>
        </p:nvSpPr>
        <p:spPr>
          <a:xfrm>
            <a:off x="12525" y="4606275"/>
            <a:ext cx="45156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Poppins"/>
                <a:ea typeface="Poppins"/>
                <a:cs typeface="Poppins"/>
                <a:sym typeface="Poppins"/>
              </a:rPr>
              <a:t>Initial Design</a:t>
            </a:r>
            <a:endParaRPr b="1" sz="1600">
              <a:solidFill>
                <a:schemeClr val="dk1"/>
              </a:solidFill>
              <a:latin typeface="Poppins"/>
              <a:ea typeface="Poppins"/>
              <a:cs typeface="Poppins"/>
              <a:sym typeface="Poppins"/>
            </a:endParaRPr>
          </a:p>
        </p:txBody>
      </p:sp>
      <p:sp>
        <p:nvSpPr>
          <p:cNvPr id="998" name="Google Shape;998;p98"/>
          <p:cNvSpPr txBox="1"/>
          <p:nvPr/>
        </p:nvSpPr>
        <p:spPr>
          <a:xfrm>
            <a:off x="5767875" y="4566113"/>
            <a:ext cx="45156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600">
                <a:solidFill>
                  <a:schemeClr val="dk1"/>
                </a:solidFill>
                <a:latin typeface="Poppins"/>
                <a:ea typeface="Poppins"/>
                <a:cs typeface="Poppins"/>
                <a:sym typeface="Poppins"/>
              </a:rPr>
              <a:t>Final Design</a:t>
            </a:r>
            <a:endParaRPr b="1" sz="1600">
              <a:solidFill>
                <a:schemeClr val="dk1"/>
              </a:solidFill>
              <a:latin typeface="Poppins"/>
              <a:ea typeface="Poppins"/>
              <a:cs typeface="Poppins"/>
              <a:sym typeface="Poppins"/>
            </a:endParaRPr>
          </a:p>
        </p:txBody>
      </p:sp>
      <p:grpSp>
        <p:nvGrpSpPr>
          <p:cNvPr id="999" name="Google Shape;999;p98"/>
          <p:cNvGrpSpPr/>
          <p:nvPr/>
        </p:nvGrpSpPr>
        <p:grpSpPr>
          <a:xfrm>
            <a:off x="4500718" y="1420050"/>
            <a:ext cx="7479614" cy="3166200"/>
            <a:chOff x="4712385" y="1420050"/>
            <a:chExt cx="7479614" cy="3166200"/>
          </a:xfrm>
        </p:grpSpPr>
        <p:sp>
          <p:nvSpPr>
            <p:cNvPr id="1000" name="Google Shape;1000;p98"/>
            <p:cNvSpPr/>
            <p:nvPr/>
          </p:nvSpPr>
          <p:spPr>
            <a:xfrm>
              <a:off x="4712385" y="1420050"/>
              <a:ext cx="7479600" cy="3166200"/>
            </a:xfrm>
            <a:prstGeom prst="rect">
              <a:avLst/>
            </a:prstGeom>
            <a:solidFill>
              <a:schemeClr val="accent6"/>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001" name="Google Shape;1001;p98"/>
            <p:cNvPicPr preferRelativeResize="0"/>
            <p:nvPr/>
          </p:nvPicPr>
          <p:blipFill>
            <a:blip r:embed="rId6">
              <a:alphaModFix/>
            </a:blip>
            <a:stretch>
              <a:fillRect/>
            </a:stretch>
          </p:blipFill>
          <p:spPr>
            <a:xfrm>
              <a:off x="4727200" y="1599775"/>
              <a:ext cx="2574708" cy="2407201"/>
            </a:xfrm>
            <a:prstGeom prst="rect">
              <a:avLst/>
            </a:prstGeom>
            <a:noFill/>
            <a:ln>
              <a:noFill/>
            </a:ln>
          </p:spPr>
        </p:pic>
        <p:pic>
          <p:nvPicPr>
            <p:cNvPr id="1002" name="Google Shape;1002;p98"/>
            <p:cNvPicPr preferRelativeResize="0"/>
            <p:nvPr/>
          </p:nvPicPr>
          <p:blipFill rotWithShape="1">
            <a:blip r:embed="rId7">
              <a:alphaModFix/>
            </a:blip>
            <a:srcRect b="38783" l="9665" r="0" t="20737"/>
            <a:stretch/>
          </p:blipFill>
          <p:spPr>
            <a:xfrm>
              <a:off x="7453200" y="1533300"/>
              <a:ext cx="4372401" cy="1471175"/>
            </a:xfrm>
            <a:prstGeom prst="rect">
              <a:avLst/>
            </a:prstGeom>
            <a:noFill/>
            <a:ln>
              <a:noFill/>
            </a:ln>
          </p:spPr>
        </p:pic>
        <p:pic>
          <p:nvPicPr>
            <p:cNvPr id="1003" name="Google Shape;1003;p98"/>
            <p:cNvPicPr preferRelativeResize="0"/>
            <p:nvPr/>
          </p:nvPicPr>
          <p:blipFill>
            <a:blip r:embed="rId8">
              <a:alphaModFix/>
            </a:blip>
            <a:stretch>
              <a:fillRect/>
            </a:stretch>
          </p:blipFill>
          <p:spPr>
            <a:xfrm>
              <a:off x="7301900" y="3087401"/>
              <a:ext cx="2574701" cy="1227498"/>
            </a:xfrm>
            <a:prstGeom prst="rect">
              <a:avLst/>
            </a:prstGeom>
            <a:noFill/>
            <a:ln>
              <a:noFill/>
            </a:ln>
          </p:spPr>
        </p:pic>
        <p:pic>
          <p:nvPicPr>
            <p:cNvPr id="1004" name="Google Shape;1004;p98"/>
            <p:cNvPicPr preferRelativeResize="0"/>
            <p:nvPr/>
          </p:nvPicPr>
          <p:blipFill>
            <a:blip r:embed="rId9">
              <a:alphaModFix/>
            </a:blip>
            <a:stretch>
              <a:fillRect/>
            </a:stretch>
          </p:blipFill>
          <p:spPr>
            <a:xfrm>
              <a:off x="9780299" y="3167124"/>
              <a:ext cx="2411700" cy="1232875"/>
            </a:xfrm>
            <a:prstGeom prst="rect">
              <a:avLst/>
            </a:prstGeom>
            <a:noFill/>
            <a:ln>
              <a:noFill/>
            </a:ln>
          </p:spPr>
        </p:pic>
        <p:sp>
          <p:nvSpPr>
            <p:cNvPr id="1005" name="Google Shape;1005;p98"/>
            <p:cNvSpPr/>
            <p:nvPr/>
          </p:nvSpPr>
          <p:spPr>
            <a:xfrm>
              <a:off x="4712385" y="1420050"/>
              <a:ext cx="7479600" cy="3166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99"/>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011" name="Google Shape;1011;p99"/>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Kalino Ruiz</a:t>
            </a:r>
            <a:endParaRPr sz="1800">
              <a:solidFill>
                <a:schemeClr val="accent3"/>
              </a:solidFill>
              <a:latin typeface="Poppins"/>
              <a:ea typeface="Poppins"/>
              <a:cs typeface="Poppins"/>
              <a:sym typeface="Poppins"/>
            </a:endParaRPr>
          </a:p>
        </p:txBody>
      </p:sp>
      <p:sp>
        <p:nvSpPr>
          <p:cNvPr id="1012" name="Google Shape;1012;p99"/>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INITIAL HEAT SINK DESIGNS </a:t>
            </a:r>
            <a:endParaRPr/>
          </a:p>
        </p:txBody>
      </p:sp>
      <p:pic>
        <p:nvPicPr>
          <p:cNvPr id="1013" name="Google Shape;1013;p99"/>
          <p:cNvPicPr preferRelativeResize="0"/>
          <p:nvPr/>
        </p:nvPicPr>
        <p:blipFill>
          <a:blip r:embed="rId4">
            <a:alphaModFix/>
          </a:blip>
          <a:stretch>
            <a:fillRect/>
          </a:stretch>
        </p:blipFill>
        <p:spPr>
          <a:xfrm>
            <a:off x="6572800" y="1686576"/>
            <a:ext cx="3760350" cy="3018300"/>
          </a:xfrm>
          <a:prstGeom prst="rect">
            <a:avLst/>
          </a:prstGeom>
          <a:noFill/>
          <a:ln>
            <a:noFill/>
          </a:ln>
        </p:spPr>
      </p:pic>
      <p:pic>
        <p:nvPicPr>
          <p:cNvPr id="1014" name="Google Shape;1014;p99"/>
          <p:cNvPicPr preferRelativeResize="0"/>
          <p:nvPr/>
        </p:nvPicPr>
        <p:blipFill rotWithShape="1">
          <a:blip r:embed="rId5">
            <a:alphaModFix/>
          </a:blip>
          <a:srcRect b="4196" l="0" r="0" t="0"/>
          <a:stretch/>
        </p:blipFill>
        <p:spPr>
          <a:xfrm>
            <a:off x="714050" y="1666875"/>
            <a:ext cx="4755355" cy="3057700"/>
          </a:xfrm>
          <a:prstGeom prst="rect">
            <a:avLst/>
          </a:prstGeom>
          <a:noFill/>
          <a:ln cap="flat" cmpd="sng" w="9525">
            <a:solidFill>
              <a:srgbClr val="000000"/>
            </a:solidFill>
            <a:prstDash val="solid"/>
            <a:round/>
            <a:headEnd len="sm" w="sm" type="none"/>
            <a:tailEnd len="sm" w="sm" type="none"/>
          </a:ln>
        </p:spPr>
      </p:pic>
      <p:sp>
        <p:nvSpPr>
          <p:cNvPr id="1015" name="Google Shape;1015;p99"/>
          <p:cNvSpPr txBox="1"/>
          <p:nvPr/>
        </p:nvSpPr>
        <p:spPr>
          <a:xfrm>
            <a:off x="744600" y="4867925"/>
            <a:ext cx="4755300" cy="11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Initial design 1: Horizontal fins+Ice blocks set on top of fridge for maximum space inside. </a:t>
            </a:r>
            <a:endParaRPr sz="1600">
              <a:solidFill>
                <a:schemeClr val="dk1"/>
              </a:solidFill>
              <a:latin typeface="Poppins"/>
              <a:ea typeface="Poppins"/>
              <a:cs typeface="Poppins"/>
              <a:sym typeface="Poppins"/>
            </a:endParaRPr>
          </a:p>
        </p:txBody>
      </p:sp>
      <p:sp>
        <p:nvSpPr>
          <p:cNvPr id="1016" name="Google Shape;1016;p99"/>
          <p:cNvSpPr txBox="1"/>
          <p:nvPr/>
        </p:nvSpPr>
        <p:spPr>
          <a:xfrm>
            <a:off x="6614125" y="4724575"/>
            <a:ext cx="3677700" cy="8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Initial design 2: More refined iteration using aluminum square pipes to hold water/ice</a:t>
            </a:r>
            <a:endParaRPr sz="1600">
              <a:solidFill>
                <a:schemeClr val="dk1"/>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100"/>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022" name="Google Shape;1022;p100"/>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Kalino Ruiz</a:t>
            </a:r>
            <a:endParaRPr sz="1800">
              <a:solidFill>
                <a:schemeClr val="accent3"/>
              </a:solidFill>
              <a:latin typeface="Poppins"/>
              <a:ea typeface="Poppins"/>
              <a:cs typeface="Poppins"/>
              <a:sym typeface="Poppins"/>
            </a:endParaRPr>
          </a:p>
        </p:txBody>
      </p:sp>
      <p:sp>
        <p:nvSpPr>
          <p:cNvPr id="1023" name="Google Shape;1023;p100"/>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FINAL HEAT SINK DESIGN</a:t>
            </a:r>
            <a:endParaRPr/>
          </a:p>
        </p:txBody>
      </p:sp>
      <p:pic>
        <p:nvPicPr>
          <p:cNvPr id="1024" name="Google Shape;1024;p100"/>
          <p:cNvPicPr preferRelativeResize="0"/>
          <p:nvPr/>
        </p:nvPicPr>
        <p:blipFill>
          <a:blip r:embed="rId4">
            <a:alphaModFix/>
          </a:blip>
          <a:stretch>
            <a:fillRect/>
          </a:stretch>
        </p:blipFill>
        <p:spPr>
          <a:xfrm>
            <a:off x="6874850" y="1330050"/>
            <a:ext cx="4514926" cy="3758700"/>
          </a:xfrm>
          <a:prstGeom prst="rect">
            <a:avLst/>
          </a:prstGeom>
          <a:noFill/>
          <a:ln>
            <a:noFill/>
          </a:ln>
        </p:spPr>
      </p:pic>
      <p:pic>
        <p:nvPicPr>
          <p:cNvPr id="1025" name="Google Shape;1025;p100"/>
          <p:cNvPicPr preferRelativeResize="0"/>
          <p:nvPr/>
        </p:nvPicPr>
        <p:blipFill>
          <a:blip r:embed="rId5">
            <a:alphaModFix/>
          </a:blip>
          <a:stretch>
            <a:fillRect/>
          </a:stretch>
        </p:blipFill>
        <p:spPr>
          <a:xfrm>
            <a:off x="716150" y="1511700"/>
            <a:ext cx="5521901" cy="2279525"/>
          </a:xfrm>
          <a:prstGeom prst="rect">
            <a:avLst/>
          </a:prstGeom>
          <a:noFill/>
          <a:ln>
            <a:noFill/>
          </a:ln>
        </p:spPr>
      </p:pic>
      <p:sp>
        <p:nvSpPr>
          <p:cNvPr id="1026" name="Google Shape;1026;p100"/>
          <p:cNvSpPr txBox="1"/>
          <p:nvPr/>
        </p:nvSpPr>
        <p:spPr>
          <a:xfrm>
            <a:off x="593425" y="3987550"/>
            <a:ext cx="5157000" cy="1704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Our final heat sink design uses 3D printed walls instead of aluminum to hold the ice</a:t>
            </a:r>
            <a:endParaRPr sz="1600">
              <a:solidFill>
                <a:schemeClr val="dk1"/>
              </a:solidFill>
              <a:latin typeface="Poppins"/>
              <a:ea typeface="Poppins"/>
              <a:cs typeface="Poppins"/>
              <a:sym typeface="Poppins"/>
            </a:endParaRPr>
          </a:p>
          <a:p>
            <a:pPr indent="-330200" lvl="0" marL="457200" rtl="0" algn="l">
              <a:lnSpc>
                <a:spcPct val="115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Additional considerations made for how the design would be fastened and sealed. </a:t>
            </a:r>
            <a:endParaRPr sz="1600">
              <a:solidFill>
                <a:schemeClr val="dk1"/>
              </a:solidFill>
              <a:latin typeface="Poppins"/>
              <a:ea typeface="Poppins"/>
              <a:cs typeface="Poppins"/>
              <a:sym typeface="Poppi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pic>
        <p:nvPicPr>
          <p:cNvPr id="1031" name="Google Shape;1031;p101"/>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032" name="Google Shape;1032;p101"/>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Kalino Ruiz</a:t>
            </a:r>
            <a:endParaRPr sz="1800">
              <a:solidFill>
                <a:schemeClr val="accent3"/>
              </a:solidFill>
              <a:latin typeface="Poppins"/>
              <a:ea typeface="Poppins"/>
              <a:cs typeface="Poppins"/>
              <a:sym typeface="Poppins"/>
            </a:endParaRPr>
          </a:p>
        </p:txBody>
      </p:sp>
      <p:sp>
        <p:nvSpPr>
          <p:cNvPr id="1033" name="Google Shape;1033;p101"/>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INITIAL FAN REGION DESIGNS</a:t>
            </a:r>
            <a:endParaRPr/>
          </a:p>
        </p:txBody>
      </p:sp>
      <p:pic>
        <p:nvPicPr>
          <p:cNvPr id="1034" name="Google Shape;1034;p101"/>
          <p:cNvPicPr preferRelativeResize="0"/>
          <p:nvPr/>
        </p:nvPicPr>
        <p:blipFill rotWithShape="1">
          <a:blip r:embed="rId4">
            <a:alphaModFix/>
          </a:blip>
          <a:srcRect b="28212" l="0" r="11769" t="0"/>
          <a:stretch/>
        </p:blipFill>
        <p:spPr>
          <a:xfrm>
            <a:off x="730800" y="1580625"/>
            <a:ext cx="5492485" cy="2765700"/>
          </a:xfrm>
          <a:prstGeom prst="rect">
            <a:avLst/>
          </a:prstGeom>
          <a:noFill/>
          <a:ln cap="flat" cmpd="sng" w="19050">
            <a:solidFill>
              <a:srgbClr val="516988"/>
            </a:solidFill>
            <a:prstDash val="solid"/>
            <a:round/>
            <a:headEnd len="sm" w="sm" type="none"/>
            <a:tailEnd len="sm" w="sm" type="none"/>
          </a:ln>
        </p:spPr>
      </p:pic>
      <p:pic>
        <p:nvPicPr>
          <p:cNvPr id="1035" name="Google Shape;1035;p101"/>
          <p:cNvPicPr preferRelativeResize="0"/>
          <p:nvPr/>
        </p:nvPicPr>
        <p:blipFill rotWithShape="1">
          <a:blip r:embed="rId5">
            <a:alphaModFix/>
          </a:blip>
          <a:srcRect b="1893" l="1471" r="2990" t="0"/>
          <a:stretch/>
        </p:blipFill>
        <p:spPr>
          <a:xfrm>
            <a:off x="6413850" y="1472188"/>
            <a:ext cx="4542063" cy="2874138"/>
          </a:xfrm>
          <a:prstGeom prst="rect">
            <a:avLst/>
          </a:prstGeom>
          <a:noFill/>
          <a:ln>
            <a:noFill/>
          </a:ln>
        </p:spPr>
      </p:pic>
      <p:sp>
        <p:nvSpPr>
          <p:cNvPr id="1036" name="Google Shape;1036;p101"/>
          <p:cNvSpPr txBox="1"/>
          <p:nvPr/>
        </p:nvSpPr>
        <p:spPr>
          <a:xfrm>
            <a:off x="730800" y="4494700"/>
            <a:ext cx="10134600" cy="1422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Made in tandem with </a:t>
            </a:r>
            <a:r>
              <a:rPr lang="en-US" sz="1600">
                <a:solidFill>
                  <a:schemeClr val="dk1"/>
                </a:solidFill>
                <a:latin typeface="Poppins"/>
                <a:ea typeface="Poppins"/>
                <a:cs typeface="Poppins"/>
                <a:sym typeface="Poppins"/>
              </a:rPr>
              <a:t>initial</a:t>
            </a:r>
            <a:r>
              <a:rPr lang="en-US" sz="1600">
                <a:solidFill>
                  <a:schemeClr val="dk1"/>
                </a:solidFill>
                <a:latin typeface="Poppins"/>
                <a:ea typeface="Poppins"/>
                <a:cs typeface="Poppins"/>
                <a:sym typeface="Poppins"/>
              </a:rPr>
              <a:t> heat sink design to facilitate optimized airflow </a:t>
            </a:r>
            <a:endParaRPr sz="1600">
              <a:solidFill>
                <a:schemeClr val="dk1"/>
              </a:solidFill>
              <a:latin typeface="Poppins"/>
              <a:ea typeface="Poppins"/>
              <a:cs typeface="Poppins"/>
              <a:sym typeface="Poppins"/>
            </a:endParaRPr>
          </a:p>
          <a:p>
            <a:pPr indent="-330200" lvl="0" marL="457200" rtl="0" algn="l">
              <a:lnSpc>
                <a:spcPct val="115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The design above was the first iteration with wings on both sides. This design had good merits but was impractical due to the central location of the fan and the angled fins in front of the fan disrupting airflow rather than helping distribute it. </a:t>
            </a:r>
            <a:endParaRPr sz="1600">
              <a:solidFill>
                <a:schemeClr val="dk1"/>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pic>
        <p:nvPicPr>
          <p:cNvPr id="1041" name="Google Shape;1041;p102"/>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042" name="Google Shape;1042;p102"/>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 Mok</a:t>
            </a:r>
            <a:endParaRPr sz="1800">
              <a:solidFill>
                <a:schemeClr val="accent3"/>
              </a:solidFill>
              <a:latin typeface="Poppins"/>
              <a:ea typeface="Poppins"/>
              <a:cs typeface="Poppins"/>
              <a:sym typeface="Poppins"/>
            </a:endParaRPr>
          </a:p>
        </p:txBody>
      </p:sp>
      <p:sp>
        <p:nvSpPr>
          <p:cNvPr id="1043" name="Google Shape;1043;p102"/>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FINAL FAN REGION DESIGN</a:t>
            </a:r>
            <a:endParaRPr/>
          </a:p>
        </p:txBody>
      </p:sp>
      <p:sp>
        <p:nvSpPr>
          <p:cNvPr id="1044" name="Google Shape;1044;p102"/>
          <p:cNvSpPr txBox="1"/>
          <p:nvPr/>
        </p:nvSpPr>
        <p:spPr>
          <a:xfrm>
            <a:off x="593425" y="1585749"/>
            <a:ext cx="5163300" cy="38208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Cutting the Evaporator coil was too risky/difficult</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Took advantage of hole already present</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Maximized space, </a:t>
            </a:r>
            <a:r>
              <a:rPr lang="en-US" sz="2000">
                <a:solidFill>
                  <a:schemeClr val="dk1"/>
                </a:solidFill>
                <a:latin typeface="Poppins"/>
                <a:ea typeface="Poppins"/>
                <a:cs typeface="Poppins"/>
                <a:sym typeface="Poppins"/>
              </a:rPr>
              <a:t>reduced static pressure</a:t>
            </a:r>
            <a:endParaRPr sz="2000">
              <a:solidFill>
                <a:schemeClr val="dk1"/>
              </a:solidFill>
              <a:latin typeface="Poppins"/>
              <a:ea typeface="Poppins"/>
              <a:cs typeface="Poppins"/>
              <a:sym typeface="Poppins"/>
            </a:endParaRPr>
          </a:p>
          <a:p>
            <a:pPr indent="0" lvl="0" marL="0" rtl="0" algn="l">
              <a:lnSpc>
                <a:spcPct val="150000"/>
              </a:lnSpc>
              <a:spcBef>
                <a:spcPts val="0"/>
              </a:spcBef>
              <a:spcAft>
                <a:spcPts val="0"/>
              </a:spcAft>
              <a:buNone/>
            </a:pPr>
            <a:r>
              <a:t/>
            </a:r>
            <a:endParaRPr sz="2000">
              <a:solidFill>
                <a:schemeClr val="dk1"/>
              </a:solidFill>
              <a:latin typeface="Poppins"/>
              <a:ea typeface="Poppins"/>
              <a:cs typeface="Poppins"/>
              <a:sym typeface="Poppins"/>
            </a:endParaRPr>
          </a:p>
        </p:txBody>
      </p:sp>
      <p:grpSp>
        <p:nvGrpSpPr>
          <p:cNvPr id="1045" name="Google Shape;1045;p102"/>
          <p:cNvGrpSpPr/>
          <p:nvPr/>
        </p:nvGrpSpPr>
        <p:grpSpPr>
          <a:xfrm>
            <a:off x="6342569" y="1585743"/>
            <a:ext cx="6082301" cy="2211433"/>
            <a:chOff x="5604075" y="1866325"/>
            <a:chExt cx="6651686" cy="2821425"/>
          </a:xfrm>
        </p:grpSpPr>
        <p:sp>
          <p:nvSpPr>
            <p:cNvPr id="1046" name="Google Shape;1046;p102"/>
            <p:cNvSpPr/>
            <p:nvPr/>
          </p:nvSpPr>
          <p:spPr>
            <a:xfrm>
              <a:off x="5887625" y="2404950"/>
              <a:ext cx="4009200" cy="2112000"/>
            </a:xfrm>
            <a:prstGeom prst="rect">
              <a:avLst/>
            </a:prstGeom>
            <a:solidFill>
              <a:srgbClr val="D9D9D9"/>
            </a:solidFill>
            <a:ln cap="flat" cmpd="sng" w="7500">
              <a:solidFill>
                <a:srgbClr val="9E9E9E"/>
              </a:solidFill>
              <a:prstDash val="dash"/>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t/>
              </a:r>
              <a:endParaRPr sz="1097">
                <a:latin typeface="Poppins"/>
                <a:ea typeface="Poppins"/>
                <a:cs typeface="Poppins"/>
                <a:sym typeface="Poppins"/>
              </a:endParaRPr>
            </a:p>
          </p:txBody>
        </p:sp>
        <p:sp>
          <p:nvSpPr>
            <p:cNvPr id="1047" name="Google Shape;1047;p102"/>
            <p:cNvSpPr/>
            <p:nvPr/>
          </p:nvSpPr>
          <p:spPr>
            <a:xfrm>
              <a:off x="5604075" y="2355850"/>
              <a:ext cx="4517100" cy="2331900"/>
            </a:xfrm>
            <a:prstGeom prst="rect">
              <a:avLst/>
            </a:prstGeom>
            <a:noFill/>
            <a:ln cap="flat" cmpd="sng" w="14900">
              <a:solidFill>
                <a:srgbClr val="000000"/>
              </a:solidFill>
              <a:prstDash val="solid"/>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t/>
              </a:r>
              <a:endParaRPr sz="1097">
                <a:latin typeface="Poppins"/>
                <a:ea typeface="Poppins"/>
                <a:cs typeface="Poppins"/>
                <a:sym typeface="Poppins"/>
              </a:endParaRPr>
            </a:p>
          </p:txBody>
        </p:sp>
        <p:sp>
          <p:nvSpPr>
            <p:cNvPr id="1048" name="Google Shape;1048;p102"/>
            <p:cNvSpPr/>
            <p:nvPr/>
          </p:nvSpPr>
          <p:spPr>
            <a:xfrm>
              <a:off x="6071963" y="2460975"/>
              <a:ext cx="862200" cy="462300"/>
            </a:xfrm>
            <a:prstGeom prst="rect">
              <a:avLst/>
            </a:prstGeom>
            <a:solidFill>
              <a:srgbClr val="9E9E9E"/>
            </a:solidFill>
            <a:ln cap="flat" cmpd="sng" w="7500">
              <a:solidFill>
                <a:srgbClr val="516988"/>
              </a:solidFill>
              <a:prstDash val="dash"/>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t/>
              </a:r>
              <a:endParaRPr sz="1097">
                <a:latin typeface="Poppins"/>
                <a:ea typeface="Poppins"/>
                <a:cs typeface="Poppins"/>
                <a:sym typeface="Poppins"/>
              </a:endParaRPr>
            </a:p>
          </p:txBody>
        </p:sp>
        <p:sp>
          <p:nvSpPr>
            <p:cNvPr id="1049" name="Google Shape;1049;p102"/>
            <p:cNvSpPr/>
            <p:nvPr/>
          </p:nvSpPr>
          <p:spPr>
            <a:xfrm>
              <a:off x="6000075" y="3117650"/>
              <a:ext cx="3725100" cy="1297800"/>
            </a:xfrm>
            <a:prstGeom prst="rect">
              <a:avLst/>
            </a:prstGeom>
            <a:solidFill>
              <a:srgbClr val="D3E1F1"/>
            </a:solidFill>
            <a:ln cap="flat" cmpd="sng" w="7500">
              <a:solidFill>
                <a:srgbClr val="516988"/>
              </a:solidFill>
              <a:prstDash val="solid"/>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rPr lang="en-US" sz="1567">
                  <a:latin typeface="Poppins"/>
                  <a:ea typeface="Poppins"/>
                  <a:cs typeface="Poppins"/>
                  <a:sym typeface="Poppins"/>
                </a:rPr>
                <a:t>Ice Casing Assembly</a:t>
              </a:r>
              <a:endParaRPr sz="1567">
                <a:latin typeface="Poppins"/>
                <a:ea typeface="Poppins"/>
                <a:cs typeface="Poppins"/>
                <a:sym typeface="Poppins"/>
              </a:endParaRPr>
            </a:p>
          </p:txBody>
        </p:sp>
        <p:sp>
          <p:nvSpPr>
            <p:cNvPr id="1050" name="Google Shape;1050;p102"/>
            <p:cNvSpPr/>
            <p:nvPr/>
          </p:nvSpPr>
          <p:spPr>
            <a:xfrm>
              <a:off x="6982275" y="2404950"/>
              <a:ext cx="1760700" cy="184800"/>
            </a:xfrm>
            <a:prstGeom prst="rect">
              <a:avLst/>
            </a:prstGeom>
            <a:solidFill>
              <a:srgbClr val="202A41"/>
            </a:solidFill>
            <a:ln cap="flat" cmpd="sng" w="7500">
              <a:solidFill>
                <a:srgbClr val="516988"/>
              </a:solidFill>
              <a:prstDash val="solid"/>
              <a:round/>
              <a:headEnd len="sm" w="sm" type="none"/>
              <a:tailEnd len="sm" w="sm" type="none"/>
            </a:ln>
          </p:spPr>
          <p:txBody>
            <a:bodyPr anchorCtr="0" anchor="ctr" bIns="71700" lIns="71700" spcFirstLastPara="1" rIns="71700" wrap="square" tIns="71700">
              <a:noAutofit/>
            </a:bodyPr>
            <a:lstStyle/>
            <a:p>
              <a:pPr indent="0" lvl="0" marL="0" rtl="0" algn="l">
                <a:spcBef>
                  <a:spcPts val="0"/>
                </a:spcBef>
                <a:spcAft>
                  <a:spcPts val="0"/>
                </a:spcAft>
                <a:buNone/>
              </a:pPr>
              <a:r>
                <a:rPr lang="en-US" sz="1097">
                  <a:latin typeface="Poppins"/>
                  <a:ea typeface="Poppins"/>
                  <a:cs typeface="Poppins"/>
                  <a:sym typeface="Poppins"/>
                </a:rPr>
                <a:t> </a:t>
              </a:r>
              <a:endParaRPr sz="1097">
                <a:latin typeface="Poppins"/>
                <a:ea typeface="Poppins"/>
                <a:cs typeface="Poppins"/>
                <a:sym typeface="Poppins"/>
              </a:endParaRPr>
            </a:p>
          </p:txBody>
        </p:sp>
        <p:sp>
          <p:nvSpPr>
            <p:cNvPr id="1051" name="Google Shape;1051;p102"/>
            <p:cNvSpPr/>
            <p:nvPr/>
          </p:nvSpPr>
          <p:spPr>
            <a:xfrm rot="-704715">
              <a:off x="6077152" y="2674492"/>
              <a:ext cx="851835" cy="185101"/>
            </a:xfrm>
            <a:prstGeom prst="rect">
              <a:avLst/>
            </a:prstGeom>
            <a:solidFill>
              <a:srgbClr val="0000FF"/>
            </a:solidFill>
            <a:ln cap="flat" cmpd="sng" w="7500">
              <a:solidFill>
                <a:srgbClr val="516988"/>
              </a:solidFill>
              <a:prstDash val="solid"/>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t/>
              </a:r>
              <a:endParaRPr sz="1097">
                <a:latin typeface="Poppins"/>
                <a:ea typeface="Poppins"/>
                <a:cs typeface="Poppins"/>
                <a:sym typeface="Poppins"/>
              </a:endParaRPr>
            </a:p>
          </p:txBody>
        </p:sp>
        <p:sp>
          <p:nvSpPr>
            <p:cNvPr id="1052" name="Google Shape;1052;p102"/>
            <p:cNvSpPr/>
            <p:nvPr/>
          </p:nvSpPr>
          <p:spPr>
            <a:xfrm rot="2293313">
              <a:off x="6579152" y="3004362"/>
              <a:ext cx="582342" cy="184791"/>
            </a:xfrm>
            <a:prstGeom prst="rightArrow">
              <a:avLst>
                <a:gd fmla="val 50000" name="adj1"/>
                <a:gd fmla="val 50000" name="adj2"/>
              </a:avLst>
            </a:prstGeom>
            <a:solidFill>
              <a:srgbClr val="FFFFFF"/>
            </a:solidFill>
            <a:ln cap="flat" cmpd="sng" w="7500">
              <a:solidFill>
                <a:srgbClr val="516988"/>
              </a:solidFill>
              <a:prstDash val="solid"/>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t/>
              </a:r>
              <a:endParaRPr sz="1097">
                <a:latin typeface="Poppins"/>
                <a:ea typeface="Poppins"/>
                <a:cs typeface="Poppins"/>
                <a:sym typeface="Poppins"/>
              </a:endParaRPr>
            </a:p>
          </p:txBody>
        </p:sp>
        <p:sp>
          <p:nvSpPr>
            <p:cNvPr id="1053" name="Google Shape;1053;p102"/>
            <p:cNvSpPr/>
            <p:nvPr/>
          </p:nvSpPr>
          <p:spPr>
            <a:xfrm rot="1414010">
              <a:off x="6946796" y="2824060"/>
              <a:ext cx="582264" cy="184869"/>
            </a:xfrm>
            <a:prstGeom prst="rightArrow">
              <a:avLst>
                <a:gd fmla="val 50000" name="adj1"/>
                <a:gd fmla="val 50000" name="adj2"/>
              </a:avLst>
            </a:prstGeom>
            <a:solidFill>
              <a:srgbClr val="FFFFFF"/>
            </a:solidFill>
            <a:ln cap="flat" cmpd="sng" w="7500">
              <a:solidFill>
                <a:srgbClr val="516988"/>
              </a:solidFill>
              <a:prstDash val="solid"/>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t/>
              </a:r>
              <a:endParaRPr sz="1097">
                <a:latin typeface="Poppins"/>
                <a:ea typeface="Poppins"/>
                <a:cs typeface="Poppins"/>
                <a:sym typeface="Poppins"/>
              </a:endParaRPr>
            </a:p>
          </p:txBody>
        </p:sp>
        <p:sp>
          <p:nvSpPr>
            <p:cNvPr id="1054" name="Google Shape;1054;p102"/>
            <p:cNvSpPr/>
            <p:nvPr/>
          </p:nvSpPr>
          <p:spPr>
            <a:xfrm rot="3330948">
              <a:off x="6041838" y="3119528"/>
              <a:ext cx="582325" cy="184900"/>
            </a:xfrm>
            <a:prstGeom prst="rightArrow">
              <a:avLst>
                <a:gd fmla="val 50000" name="adj1"/>
                <a:gd fmla="val 50000" name="adj2"/>
              </a:avLst>
            </a:prstGeom>
            <a:solidFill>
              <a:srgbClr val="FFFFFF"/>
            </a:solidFill>
            <a:ln cap="flat" cmpd="sng" w="7500">
              <a:solidFill>
                <a:srgbClr val="516988"/>
              </a:solidFill>
              <a:prstDash val="solid"/>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t/>
              </a:r>
              <a:endParaRPr sz="1097">
                <a:latin typeface="Poppins"/>
                <a:ea typeface="Poppins"/>
                <a:cs typeface="Poppins"/>
                <a:sym typeface="Poppins"/>
              </a:endParaRPr>
            </a:p>
          </p:txBody>
        </p:sp>
        <p:cxnSp>
          <p:nvCxnSpPr>
            <p:cNvPr id="1055" name="Google Shape;1055;p102"/>
            <p:cNvCxnSpPr>
              <a:stCxn id="1050" idx="3"/>
            </p:cNvCxnSpPr>
            <p:nvPr/>
          </p:nvCxnSpPr>
          <p:spPr>
            <a:xfrm flipH="1" rot="10800000">
              <a:off x="8742975" y="2243550"/>
              <a:ext cx="532200" cy="253800"/>
            </a:xfrm>
            <a:prstGeom prst="straightConnector1">
              <a:avLst/>
            </a:prstGeom>
            <a:noFill/>
            <a:ln cap="flat" cmpd="sng" w="29850">
              <a:solidFill>
                <a:srgbClr val="516988"/>
              </a:solidFill>
              <a:prstDash val="solid"/>
              <a:round/>
              <a:headEnd len="med" w="med" type="none"/>
              <a:tailEnd len="med" w="med" type="none"/>
            </a:ln>
          </p:spPr>
        </p:cxnSp>
        <p:cxnSp>
          <p:nvCxnSpPr>
            <p:cNvPr id="1056" name="Google Shape;1056;p102"/>
            <p:cNvCxnSpPr>
              <a:stCxn id="1051" idx="0"/>
            </p:cNvCxnSpPr>
            <p:nvPr/>
          </p:nvCxnSpPr>
          <p:spPr>
            <a:xfrm rot="10800000">
              <a:off x="6290070" y="2319442"/>
              <a:ext cx="194100" cy="357000"/>
            </a:xfrm>
            <a:prstGeom prst="straightConnector1">
              <a:avLst/>
            </a:prstGeom>
            <a:noFill/>
            <a:ln cap="flat" cmpd="sng" w="29850">
              <a:solidFill>
                <a:srgbClr val="516988"/>
              </a:solidFill>
              <a:prstDash val="solid"/>
              <a:round/>
              <a:headEnd len="med" w="med" type="none"/>
              <a:tailEnd len="med" w="med" type="none"/>
            </a:ln>
          </p:spPr>
        </p:cxnSp>
        <p:sp>
          <p:nvSpPr>
            <p:cNvPr id="1057" name="Google Shape;1057;p102"/>
            <p:cNvSpPr txBox="1"/>
            <p:nvPr/>
          </p:nvSpPr>
          <p:spPr>
            <a:xfrm>
              <a:off x="5794925" y="1866325"/>
              <a:ext cx="724200" cy="184800"/>
            </a:xfrm>
            <a:prstGeom prst="rect">
              <a:avLst/>
            </a:prstGeom>
            <a:noFill/>
            <a:ln>
              <a:noFill/>
            </a:ln>
          </p:spPr>
          <p:txBody>
            <a:bodyPr anchorCtr="0" anchor="t" bIns="71700" lIns="71700" spcFirstLastPara="1" rIns="71700" wrap="square" tIns="71700">
              <a:noAutofit/>
            </a:bodyPr>
            <a:lstStyle/>
            <a:p>
              <a:pPr indent="0" lvl="0" marL="0" rtl="0" algn="l">
                <a:spcBef>
                  <a:spcPts val="0"/>
                </a:spcBef>
                <a:spcAft>
                  <a:spcPts val="0"/>
                </a:spcAft>
                <a:buNone/>
              </a:pPr>
              <a:r>
                <a:rPr lang="en-US" sz="1489">
                  <a:solidFill>
                    <a:srgbClr val="202A41"/>
                  </a:solidFill>
                  <a:latin typeface="Poppins"/>
                  <a:ea typeface="Poppins"/>
                  <a:cs typeface="Poppins"/>
                  <a:sym typeface="Poppins"/>
                </a:rPr>
                <a:t>Fan</a:t>
              </a:r>
              <a:endParaRPr sz="1489">
                <a:solidFill>
                  <a:srgbClr val="202A41"/>
                </a:solidFill>
                <a:latin typeface="Poppins"/>
                <a:ea typeface="Poppins"/>
                <a:cs typeface="Poppins"/>
                <a:sym typeface="Poppins"/>
              </a:endParaRPr>
            </a:p>
          </p:txBody>
        </p:sp>
        <p:sp>
          <p:nvSpPr>
            <p:cNvPr id="1058" name="Google Shape;1058;p102"/>
            <p:cNvSpPr txBox="1"/>
            <p:nvPr/>
          </p:nvSpPr>
          <p:spPr>
            <a:xfrm>
              <a:off x="7499925" y="1866325"/>
              <a:ext cx="3018300" cy="241500"/>
            </a:xfrm>
            <a:prstGeom prst="rect">
              <a:avLst/>
            </a:prstGeom>
            <a:noFill/>
            <a:ln>
              <a:noFill/>
            </a:ln>
          </p:spPr>
          <p:txBody>
            <a:bodyPr anchorCtr="0" anchor="t" bIns="71700" lIns="71700" spcFirstLastPara="1" rIns="71700" wrap="square" tIns="71700">
              <a:noAutofit/>
            </a:bodyPr>
            <a:lstStyle/>
            <a:p>
              <a:pPr indent="0" lvl="0" marL="0" rtl="0" algn="l">
                <a:spcBef>
                  <a:spcPts val="0"/>
                </a:spcBef>
                <a:spcAft>
                  <a:spcPts val="0"/>
                </a:spcAft>
                <a:buNone/>
              </a:pPr>
              <a:r>
                <a:rPr lang="en-US" sz="1567">
                  <a:solidFill>
                    <a:srgbClr val="202A41"/>
                  </a:solidFill>
                  <a:latin typeface="Poppins"/>
                  <a:ea typeface="Poppins"/>
                  <a:cs typeface="Poppins"/>
                  <a:sym typeface="Poppins"/>
                </a:rPr>
                <a:t>Back of Evaporator</a:t>
              </a:r>
              <a:endParaRPr sz="1567">
                <a:solidFill>
                  <a:srgbClr val="202A41"/>
                </a:solidFill>
                <a:latin typeface="Poppins"/>
                <a:ea typeface="Poppins"/>
                <a:cs typeface="Poppins"/>
                <a:sym typeface="Poppins"/>
              </a:endParaRPr>
            </a:p>
          </p:txBody>
        </p:sp>
        <p:sp>
          <p:nvSpPr>
            <p:cNvPr id="1059" name="Google Shape;1059;p102"/>
            <p:cNvSpPr/>
            <p:nvPr/>
          </p:nvSpPr>
          <p:spPr>
            <a:xfrm>
              <a:off x="5704975" y="4080850"/>
              <a:ext cx="182574" cy="563544"/>
            </a:xfrm>
            <a:prstGeom prst="flowChartDocument">
              <a:avLst/>
            </a:prstGeom>
            <a:solidFill>
              <a:srgbClr val="202A41"/>
            </a:solidFill>
            <a:ln cap="flat" cmpd="sng" w="7500">
              <a:solidFill>
                <a:srgbClr val="516988"/>
              </a:solidFill>
              <a:prstDash val="solid"/>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t/>
              </a:r>
              <a:endParaRPr sz="1097">
                <a:latin typeface="Poppins"/>
                <a:ea typeface="Poppins"/>
                <a:cs typeface="Poppins"/>
                <a:sym typeface="Poppins"/>
              </a:endParaRPr>
            </a:p>
          </p:txBody>
        </p:sp>
        <p:sp>
          <p:nvSpPr>
            <p:cNvPr id="1060" name="Google Shape;1060;p102"/>
            <p:cNvSpPr/>
            <p:nvPr/>
          </p:nvSpPr>
          <p:spPr>
            <a:xfrm flipH="1">
              <a:off x="9896816" y="4124150"/>
              <a:ext cx="182574" cy="563544"/>
            </a:xfrm>
            <a:prstGeom prst="flowChartDocument">
              <a:avLst/>
            </a:prstGeom>
            <a:solidFill>
              <a:srgbClr val="202A41"/>
            </a:solidFill>
            <a:ln cap="flat" cmpd="sng" w="7500">
              <a:solidFill>
                <a:srgbClr val="516988"/>
              </a:solidFill>
              <a:prstDash val="solid"/>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t/>
              </a:r>
              <a:endParaRPr sz="1097">
                <a:latin typeface="Poppins"/>
                <a:ea typeface="Poppins"/>
                <a:cs typeface="Poppins"/>
                <a:sym typeface="Poppins"/>
              </a:endParaRPr>
            </a:p>
          </p:txBody>
        </p:sp>
        <p:sp>
          <p:nvSpPr>
            <p:cNvPr id="1061" name="Google Shape;1061;p102"/>
            <p:cNvSpPr/>
            <p:nvPr/>
          </p:nvSpPr>
          <p:spPr>
            <a:xfrm>
              <a:off x="5704913" y="2355850"/>
              <a:ext cx="182700" cy="1725000"/>
            </a:xfrm>
            <a:prstGeom prst="rect">
              <a:avLst/>
            </a:prstGeom>
            <a:solidFill>
              <a:srgbClr val="202A41"/>
            </a:solidFill>
            <a:ln cap="flat" cmpd="sng" w="7500">
              <a:solidFill>
                <a:srgbClr val="516988"/>
              </a:solidFill>
              <a:prstDash val="solid"/>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t/>
              </a:r>
              <a:endParaRPr sz="1097">
                <a:latin typeface="Poppins"/>
                <a:ea typeface="Poppins"/>
                <a:cs typeface="Poppins"/>
                <a:sym typeface="Poppins"/>
              </a:endParaRPr>
            </a:p>
          </p:txBody>
        </p:sp>
        <p:sp>
          <p:nvSpPr>
            <p:cNvPr id="1062" name="Google Shape;1062;p102"/>
            <p:cNvSpPr/>
            <p:nvPr/>
          </p:nvSpPr>
          <p:spPr>
            <a:xfrm>
              <a:off x="9896738" y="2399150"/>
              <a:ext cx="182700" cy="1725000"/>
            </a:xfrm>
            <a:prstGeom prst="rect">
              <a:avLst/>
            </a:prstGeom>
            <a:solidFill>
              <a:srgbClr val="202A41"/>
            </a:solidFill>
            <a:ln cap="flat" cmpd="sng" w="7500">
              <a:solidFill>
                <a:srgbClr val="516988"/>
              </a:solidFill>
              <a:prstDash val="solid"/>
              <a:round/>
              <a:headEnd len="sm" w="sm" type="none"/>
              <a:tailEnd len="sm" w="sm" type="none"/>
            </a:ln>
          </p:spPr>
          <p:txBody>
            <a:bodyPr anchorCtr="0" anchor="ctr" bIns="71700" lIns="71700" spcFirstLastPara="1" rIns="71700" wrap="square" tIns="71700">
              <a:noAutofit/>
            </a:bodyPr>
            <a:lstStyle/>
            <a:p>
              <a:pPr indent="0" lvl="0" marL="0" rtl="0" algn="ctr">
                <a:spcBef>
                  <a:spcPts val="0"/>
                </a:spcBef>
                <a:spcAft>
                  <a:spcPts val="0"/>
                </a:spcAft>
                <a:buNone/>
              </a:pPr>
              <a:r>
                <a:t/>
              </a:r>
              <a:endParaRPr sz="1097">
                <a:latin typeface="Poppins"/>
                <a:ea typeface="Poppins"/>
                <a:cs typeface="Poppins"/>
                <a:sym typeface="Poppins"/>
              </a:endParaRPr>
            </a:p>
          </p:txBody>
        </p:sp>
        <p:sp>
          <p:nvSpPr>
            <p:cNvPr id="1063" name="Google Shape;1063;p102"/>
            <p:cNvSpPr/>
            <p:nvPr/>
          </p:nvSpPr>
          <p:spPr>
            <a:xfrm>
              <a:off x="6982275" y="2597350"/>
              <a:ext cx="3018262" cy="1724955"/>
            </a:xfrm>
            <a:custGeom>
              <a:rect b="b" l="l" r="r" t="t"/>
              <a:pathLst>
                <a:path extrusionOk="0" h="69088" w="131572">
                  <a:moveTo>
                    <a:pt x="0" y="0"/>
                  </a:moveTo>
                  <a:cubicBezTo>
                    <a:pt x="18373" y="1439"/>
                    <a:pt x="88307" y="-2879"/>
                    <a:pt x="110236" y="8636"/>
                  </a:cubicBezTo>
                  <a:cubicBezTo>
                    <a:pt x="132165" y="20151"/>
                    <a:pt x="128016" y="59013"/>
                    <a:pt x="131572" y="69088"/>
                  </a:cubicBezTo>
                </a:path>
              </a:pathLst>
            </a:custGeom>
            <a:noFill/>
            <a:ln cap="flat" cmpd="sng" w="29850">
              <a:solidFill>
                <a:srgbClr val="5B0F00"/>
              </a:solidFill>
              <a:prstDash val="solid"/>
              <a:round/>
              <a:headEnd len="med" w="med" type="none"/>
              <a:tailEnd len="med" w="med" type="none"/>
            </a:ln>
          </p:spPr>
        </p:sp>
        <p:cxnSp>
          <p:nvCxnSpPr>
            <p:cNvPr id="1064" name="Google Shape;1064;p102"/>
            <p:cNvCxnSpPr/>
            <p:nvPr/>
          </p:nvCxnSpPr>
          <p:spPr>
            <a:xfrm flipH="1" rot="10800000">
              <a:off x="9530303" y="2536707"/>
              <a:ext cx="1003800" cy="283800"/>
            </a:xfrm>
            <a:prstGeom prst="straightConnector1">
              <a:avLst/>
            </a:prstGeom>
            <a:noFill/>
            <a:ln cap="flat" cmpd="sng" w="22400">
              <a:solidFill>
                <a:srgbClr val="516988"/>
              </a:solidFill>
              <a:prstDash val="solid"/>
              <a:round/>
              <a:headEnd len="med" w="med" type="none"/>
              <a:tailEnd len="med" w="med" type="none"/>
            </a:ln>
          </p:spPr>
        </p:cxnSp>
        <p:sp>
          <p:nvSpPr>
            <p:cNvPr id="1065" name="Google Shape;1065;p102"/>
            <p:cNvSpPr txBox="1"/>
            <p:nvPr/>
          </p:nvSpPr>
          <p:spPr>
            <a:xfrm>
              <a:off x="10651361" y="2151092"/>
              <a:ext cx="1604400" cy="595800"/>
            </a:xfrm>
            <a:prstGeom prst="rect">
              <a:avLst/>
            </a:prstGeom>
            <a:noFill/>
            <a:ln>
              <a:noFill/>
            </a:ln>
          </p:spPr>
          <p:txBody>
            <a:bodyPr anchorCtr="0" anchor="t" bIns="71700" lIns="71700" spcFirstLastPara="1" rIns="71700" wrap="square" tIns="71700">
              <a:noAutofit/>
            </a:bodyPr>
            <a:lstStyle/>
            <a:p>
              <a:pPr indent="0" lvl="0" marL="0" rtl="0" algn="l">
                <a:spcBef>
                  <a:spcPts val="0"/>
                </a:spcBef>
                <a:spcAft>
                  <a:spcPts val="0"/>
                </a:spcAft>
                <a:buNone/>
              </a:pPr>
              <a:r>
                <a:rPr lang="en-US" sz="1489">
                  <a:solidFill>
                    <a:srgbClr val="202A41"/>
                  </a:solidFill>
                  <a:latin typeface="Poppins"/>
                  <a:ea typeface="Poppins"/>
                  <a:cs typeface="Poppins"/>
                  <a:sym typeface="Poppins"/>
                </a:rPr>
                <a:t>Airflow Director </a:t>
              </a:r>
              <a:endParaRPr sz="1489">
                <a:solidFill>
                  <a:srgbClr val="202A41"/>
                </a:solidFill>
                <a:latin typeface="Poppins"/>
                <a:ea typeface="Poppins"/>
                <a:cs typeface="Poppins"/>
                <a:sym typeface="Poppins"/>
              </a:endParaRPr>
            </a:p>
          </p:txBody>
        </p:sp>
      </p:grpSp>
      <p:pic>
        <p:nvPicPr>
          <p:cNvPr id="1066" name="Google Shape;1066;p102" title="IMG_6105.HEIC"/>
          <p:cNvPicPr preferRelativeResize="0"/>
          <p:nvPr/>
        </p:nvPicPr>
        <p:blipFill rotWithShape="1">
          <a:blip r:embed="rId4">
            <a:alphaModFix/>
          </a:blip>
          <a:srcRect b="16740" l="5751" r="5893" t="15292"/>
          <a:stretch/>
        </p:blipFill>
        <p:spPr>
          <a:xfrm>
            <a:off x="8562704" y="4260445"/>
            <a:ext cx="2345395" cy="2405560"/>
          </a:xfrm>
          <a:prstGeom prst="rect">
            <a:avLst/>
          </a:prstGeom>
          <a:noFill/>
          <a:ln>
            <a:noFill/>
          </a:ln>
        </p:spPr>
      </p:pic>
      <p:pic>
        <p:nvPicPr>
          <p:cNvPr id="1067" name="Google Shape;1067;p102"/>
          <p:cNvPicPr preferRelativeResize="0"/>
          <p:nvPr/>
        </p:nvPicPr>
        <p:blipFill rotWithShape="1">
          <a:blip r:embed="rId5">
            <a:alphaModFix/>
          </a:blip>
          <a:srcRect b="6958" l="21229" r="19995" t="14498"/>
          <a:stretch/>
        </p:blipFill>
        <p:spPr>
          <a:xfrm>
            <a:off x="6143575" y="4286351"/>
            <a:ext cx="2345400" cy="23537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pic>
        <p:nvPicPr>
          <p:cNvPr id="1072" name="Google Shape;1072;p103"/>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073" name="Google Shape;1073;p103"/>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Brent Marin</a:t>
            </a:r>
            <a:endParaRPr sz="1800">
              <a:solidFill>
                <a:schemeClr val="accent3"/>
              </a:solidFill>
              <a:latin typeface="Poppins"/>
              <a:ea typeface="Poppins"/>
              <a:cs typeface="Poppins"/>
              <a:sym typeface="Poppins"/>
            </a:endParaRPr>
          </a:p>
        </p:txBody>
      </p:sp>
      <p:sp>
        <p:nvSpPr>
          <p:cNvPr id="1074" name="Google Shape;1074;p103"/>
          <p:cNvSpPr txBox="1"/>
          <p:nvPr>
            <p:ph type="title"/>
          </p:nvPr>
        </p:nvSpPr>
        <p:spPr>
          <a:xfrm>
            <a:off x="593425" y="356318"/>
            <a:ext cx="10272000" cy="14184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sz="3600"/>
              <a:t>THEORY OF OUR REFRIGERATOR’S ACTIVE CYCLE</a:t>
            </a:r>
            <a:endParaRPr sz="3600"/>
          </a:p>
        </p:txBody>
      </p:sp>
      <p:sp>
        <p:nvSpPr>
          <p:cNvPr id="1075" name="Google Shape;1075;p103"/>
          <p:cNvSpPr txBox="1"/>
          <p:nvPr/>
        </p:nvSpPr>
        <p:spPr>
          <a:xfrm>
            <a:off x="698175" y="1872700"/>
            <a:ext cx="5314800" cy="3754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Vapor Compression Cycle</a:t>
            </a:r>
            <a:endParaRPr sz="2000">
              <a:solidFill>
                <a:schemeClr val="dk1"/>
              </a:solidFill>
              <a:latin typeface="Poppins"/>
              <a:ea typeface="Poppins"/>
              <a:cs typeface="Poppins"/>
              <a:sym typeface="Poppins"/>
            </a:endParaRPr>
          </a:p>
          <a:p>
            <a:pPr indent="0" lvl="0" marL="0" rtl="0" algn="l">
              <a:lnSpc>
                <a:spcPct val="115000"/>
              </a:lnSpc>
              <a:spcBef>
                <a:spcPts val="0"/>
              </a:spcBef>
              <a:spcAft>
                <a:spcPts val="0"/>
              </a:spcAft>
              <a:buNone/>
            </a:pPr>
            <a:r>
              <a:t/>
            </a:r>
            <a:endParaRPr sz="2000">
              <a:solidFill>
                <a:schemeClr val="dk1"/>
              </a:solidFill>
              <a:latin typeface="Poppins"/>
              <a:ea typeface="Poppins"/>
              <a:cs typeface="Poppins"/>
              <a:sym typeface="Poppins"/>
            </a:endParaRPr>
          </a:p>
          <a:p>
            <a:pPr indent="-355600" lvl="0" marL="457200" rtl="0" algn="l">
              <a:lnSpc>
                <a:spcPct val="115000"/>
              </a:lnSpc>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Hot air rises within the refrigerator</a:t>
            </a:r>
            <a:endParaRPr sz="2000">
              <a:solidFill>
                <a:schemeClr val="dk1"/>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2000">
              <a:solidFill>
                <a:schemeClr val="dk1"/>
              </a:solidFill>
              <a:latin typeface="Poppins"/>
              <a:ea typeface="Poppins"/>
              <a:cs typeface="Poppins"/>
              <a:sym typeface="Poppins"/>
            </a:endParaRPr>
          </a:p>
          <a:p>
            <a:pPr indent="-355600" lvl="0" marL="457200" rtl="0" algn="l">
              <a:lnSpc>
                <a:spcPct val="115000"/>
              </a:lnSpc>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Hot air boils liquid refrigerant into vapor (evaporator coils on freezer shelf) </a:t>
            </a:r>
            <a:endParaRPr sz="2000">
              <a:solidFill>
                <a:schemeClr val="dk1"/>
              </a:solidFill>
              <a:latin typeface="Poppins"/>
              <a:ea typeface="Poppins"/>
              <a:cs typeface="Poppins"/>
              <a:sym typeface="Poppins"/>
            </a:endParaRPr>
          </a:p>
          <a:p>
            <a:pPr indent="0" lvl="0" marL="457200" rtl="0" algn="l">
              <a:lnSpc>
                <a:spcPct val="115000"/>
              </a:lnSpc>
              <a:spcBef>
                <a:spcPts val="0"/>
              </a:spcBef>
              <a:spcAft>
                <a:spcPts val="0"/>
              </a:spcAft>
              <a:buNone/>
            </a:pPr>
            <a:r>
              <a:t/>
            </a:r>
            <a:endParaRPr sz="2000">
              <a:solidFill>
                <a:schemeClr val="dk1"/>
              </a:solidFill>
              <a:latin typeface="Poppins"/>
              <a:ea typeface="Poppins"/>
              <a:cs typeface="Poppins"/>
              <a:sym typeface="Poppins"/>
            </a:endParaRPr>
          </a:p>
          <a:p>
            <a:pPr indent="-355600" lvl="0" marL="457200" rtl="0" algn="l">
              <a:lnSpc>
                <a:spcPct val="115000"/>
              </a:lnSpc>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Heat is absorbed, vapor is compressed, and then rejected </a:t>
            </a:r>
            <a:r>
              <a:rPr lang="en-US" sz="2000">
                <a:solidFill>
                  <a:schemeClr val="dk1"/>
                </a:solidFill>
                <a:latin typeface="Poppins"/>
                <a:ea typeface="Poppins"/>
                <a:cs typeface="Poppins"/>
                <a:sym typeface="Poppins"/>
              </a:rPr>
              <a:t>out</a:t>
            </a:r>
            <a:r>
              <a:rPr lang="en-US" sz="2000">
                <a:solidFill>
                  <a:schemeClr val="dk1"/>
                </a:solidFill>
                <a:latin typeface="Poppins"/>
                <a:ea typeface="Poppins"/>
                <a:cs typeface="Poppins"/>
                <a:sym typeface="Poppins"/>
              </a:rPr>
              <a:t> of the condenser</a:t>
            </a:r>
            <a:endParaRPr sz="2000">
              <a:solidFill>
                <a:schemeClr val="dk1"/>
              </a:solidFill>
              <a:latin typeface="Poppins"/>
              <a:ea typeface="Poppins"/>
              <a:cs typeface="Poppins"/>
              <a:sym typeface="Poppins"/>
            </a:endParaRPr>
          </a:p>
        </p:txBody>
      </p:sp>
      <p:grpSp>
        <p:nvGrpSpPr>
          <p:cNvPr id="1076" name="Google Shape;1076;p103"/>
          <p:cNvGrpSpPr/>
          <p:nvPr/>
        </p:nvGrpSpPr>
        <p:grpSpPr>
          <a:xfrm>
            <a:off x="6217258" y="1774733"/>
            <a:ext cx="5380759" cy="4257340"/>
            <a:chOff x="655075" y="2770250"/>
            <a:chExt cx="3824550" cy="2954025"/>
          </a:xfrm>
        </p:grpSpPr>
        <p:pic>
          <p:nvPicPr>
            <p:cNvPr id="1077" name="Google Shape;1077;p103"/>
            <p:cNvPicPr preferRelativeResize="0"/>
            <p:nvPr/>
          </p:nvPicPr>
          <p:blipFill rotWithShape="1">
            <a:blip r:embed="rId4">
              <a:alphaModFix/>
            </a:blip>
            <a:srcRect b="6794" l="17641" r="18046" t="0"/>
            <a:stretch/>
          </p:blipFill>
          <p:spPr>
            <a:xfrm>
              <a:off x="655075" y="2830175"/>
              <a:ext cx="3550849" cy="2894100"/>
            </a:xfrm>
            <a:prstGeom prst="rect">
              <a:avLst/>
            </a:prstGeom>
            <a:noFill/>
            <a:ln cap="flat" cmpd="sng" w="14425">
              <a:solidFill>
                <a:srgbClr val="516988"/>
              </a:solidFill>
              <a:prstDash val="solid"/>
              <a:round/>
              <a:headEnd len="sm" w="sm" type="none"/>
              <a:tailEnd len="sm" w="sm" type="none"/>
            </a:ln>
          </p:spPr>
        </p:pic>
        <p:sp>
          <p:nvSpPr>
            <p:cNvPr id="1078" name="Google Shape;1078;p103"/>
            <p:cNvSpPr txBox="1"/>
            <p:nvPr/>
          </p:nvSpPr>
          <p:spPr>
            <a:xfrm>
              <a:off x="1012525" y="2770250"/>
              <a:ext cx="3467100" cy="391500"/>
            </a:xfrm>
            <a:prstGeom prst="rect">
              <a:avLst/>
            </a:prstGeom>
            <a:noFill/>
            <a:ln>
              <a:noFill/>
            </a:ln>
          </p:spPr>
          <p:txBody>
            <a:bodyPr anchorCtr="0" anchor="t" bIns="138450" lIns="138450" spcFirstLastPara="1" rIns="138450" wrap="square" tIns="138450">
              <a:noAutofit/>
            </a:bodyPr>
            <a:lstStyle/>
            <a:p>
              <a:pPr indent="0" lvl="0" marL="0" rtl="0" algn="l">
                <a:spcBef>
                  <a:spcPts val="0"/>
                </a:spcBef>
                <a:spcAft>
                  <a:spcPts val="0"/>
                </a:spcAft>
                <a:buNone/>
              </a:pPr>
              <a:r>
                <a:rPr b="1" lang="en-US" sz="2120">
                  <a:solidFill>
                    <a:srgbClr val="516988"/>
                  </a:solidFill>
                  <a:latin typeface="Poppins"/>
                  <a:ea typeface="Poppins"/>
                  <a:cs typeface="Poppins"/>
                  <a:sym typeface="Poppins"/>
                </a:rPr>
                <a:t>Active Refrigeration Cycle</a:t>
              </a:r>
              <a:endParaRPr b="1" sz="2120">
                <a:solidFill>
                  <a:srgbClr val="516988"/>
                </a:solidFill>
                <a:latin typeface="Poppins"/>
                <a:ea typeface="Poppins"/>
                <a:cs typeface="Poppins"/>
                <a:sym typeface="Poppins"/>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pic>
        <p:nvPicPr>
          <p:cNvPr id="1083" name="Google Shape;1083;p104"/>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084" name="Google Shape;1084;p104"/>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 Price</a:t>
            </a:r>
            <a:endParaRPr sz="1800">
              <a:solidFill>
                <a:schemeClr val="accent3"/>
              </a:solidFill>
              <a:latin typeface="Poppins"/>
              <a:ea typeface="Poppins"/>
              <a:cs typeface="Poppins"/>
              <a:sym typeface="Poppins"/>
            </a:endParaRPr>
          </a:p>
        </p:txBody>
      </p:sp>
      <p:sp>
        <p:nvSpPr>
          <p:cNvPr id="1085" name="Google Shape;1085;p104"/>
          <p:cNvSpPr txBox="1"/>
          <p:nvPr>
            <p:ph type="title"/>
          </p:nvPr>
        </p:nvSpPr>
        <p:spPr>
          <a:xfrm>
            <a:off x="465750" y="327126"/>
            <a:ext cx="11934000" cy="12069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HEAT TRANSFER CALCULATIONS - HEAT SINK SELECTION CRITERIA</a:t>
            </a:r>
            <a:endParaRPr b="0"/>
          </a:p>
        </p:txBody>
      </p:sp>
      <p:pic>
        <p:nvPicPr>
          <p:cNvPr id="1086" name="Google Shape;1086;p104"/>
          <p:cNvPicPr preferRelativeResize="0"/>
          <p:nvPr/>
        </p:nvPicPr>
        <p:blipFill>
          <a:blip r:embed="rId4">
            <a:alphaModFix/>
          </a:blip>
          <a:stretch>
            <a:fillRect/>
          </a:stretch>
        </p:blipFill>
        <p:spPr>
          <a:xfrm>
            <a:off x="6611037" y="4506210"/>
            <a:ext cx="4491631" cy="1376113"/>
          </a:xfrm>
          <a:prstGeom prst="rect">
            <a:avLst/>
          </a:prstGeom>
          <a:noFill/>
          <a:ln>
            <a:noFill/>
          </a:ln>
        </p:spPr>
      </p:pic>
      <p:pic>
        <p:nvPicPr>
          <p:cNvPr id="1087" name="Google Shape;1087;p104"/>
          <p:cNvPicPr preferRelativeResize="0"/>
          <p:nvPr/>
        </p:nvPicPr>
        <p:blipFill>
          <a:blip r:embed="rId5">
            <a:alphaModFix/>
          </a:blip>
          <a:stretch>
            <a:fillRect/>
          </a:stretch>
        </p:blipFill>
        <p:spPr>
          <a:xfrm>
            <a:off x="6081650" y="1548600"/>
            <a:ext cx="5315194" cy="2745900"/>
          </a:xfrm>
          <a:prstGeom prst="rect">
            <a:avLst/>
          </a:prstGeom>
          <a:noFill/>
          <a:ln>
            <a:noFill/>
          </a:ln>
        </p:spPr>
      </p:pic>
      <p:sp>
        <p:nvSpPr>
          <p:cNvPr id="1088" name="Google Shape;1088;p104"/>
          <p:cNvSpPr txBox="1"/>
          <p:nvPr/>
        </p:nvSpPr>
        <p:spPr>
          <a:xfrm>
            <a:off x="341625" y="4794675"/>
            <a:ext cx="4703100" cy="999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202A41"/>
              </a:buClr>
              <a:buSzPts val="1800"/>
              <a:buFont typeface="Poppins"/>
              <a:buChar char="●"/>
            </a:pPr>
            <a:r>
              <a:rPr lang="en-US" sz="1800">
                <a:solidFill>
                  <a:srgbClr val="202A41"/>
                </a:solidFill>
                <a:latin typeface="Poppins"/>
                <a:ea typeface="Poppins"/>
                <a:cs typeface="Poppins"/>
                <a:sym typeface="Poppins"/>
              </a:rPr>
              <a:t>Initial Proposed Heat Load: </a:t>
            </a:r>
            <a:r>
              <a:rPr b="1" lang="en-US" sz="1800">
                <a:solidFill>
                  <a:srgbClr val="202A41"/>
                </a:solidFill>
                <a:latin typeface="Poppins"/>
                <a:ea typeface="Poppins"/>
                <a:cs typeface="Poppins"/>
                <a:sym typeface="Poppins"/>
              </a:rPr>
              <a:t>51 W</a:t>
            </a:r>
            <a:endParaRPr b="1" sz="1800">
              <a:solidFill>
                <a:srgbClr val="202A41"/>
              </a:solidFill>
              <a:latin typeface="Poppins"/>
              <a:ea typeface="Poppins"/>
              <a:cs typeface="Poppins"/>
              <a:sym typeface="Poppins"/>
            </a:endParaRPr>
          </a:p>
          <a:p>
            <a:pPr indent="-342900" lvl="0" marL="457200" rtl="0" algn="l">
              <a:spcBef>
                <a:spcPts val="0"/>
              </a:spcBef>
              <a:spcAft>
                <a:spcPts val="0"/>
              </a:spcAft>
              <a:buClr>
                <a:srgbClr val="202A41"/>
              </a:buClr>
              <a:buSzPts val="1800"/>
              <a:buFont typeface="Poppins"/>
              <a:buChar char="●"/>
            </a:pPr>
            <a:r>
              <a:rPr lang="en-US" sz="1800">
                <a:solidFill>
                  <a:srgbClr val="202A41"/>
                </a:solidFill>
                <a:latin typeface="Poppins"/>
                <a:ea typeface="Poppins"/>
                <a:cs typeface="Poppins"/>
                <a:sym typeface="Poppins"/>
              </a:rPr>
              <a:t>12 oz containers of water (20 qty) over 3 hours</a:t>
            </a:r>
            <a:endParaRPr sz="1800">
              <a:solidFill>
                <a:srgbClr val="202A41"/>
              </a:solidFill>
              <a:latin typeface="Poppins"/>
              <a:ea typeface="Poppins"/>
              <a:cs typeface="Poppins"/>
              <a:sym typeface="Poppins"/>
            </a:endParaRPr>
          </a:p>
        </p:txBody>
      </p:sp>
      <p:pic>
        <p:nvPicPr>
          <p:cNvPr id="1089" name="Google Shape;1089;p104" title="Chart"/>
          <p:cNvPicPr preferRelativeResize="0"/>
          <p:nvPr/>
        </p:nvPicPr>
        <p:blipFill>
          <a:blip r:embed="rId6">
            <a:alphaModFix/>
          </a:blip>
          <a:stretch>
            <a:fillRect/>
          </a:stretch>
        </p:blipFill>
        <p:spPr>
          <a:xfrm>
            <a:off x="534576" y="1679171"/>
            <a:ext cx="4756999" cy="2944620"/>
          </a:xfrm>
          <a:prstGeom prst="rect">
            <a:avLst/>
          </a:prstGeom>
          <a:noFill/>
          <a:ln cap="flat" cmpd="sng" w="19050">
            <a:solidFill>
              <a:srgbClr val="516988"/>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05"/>
          <p:cNvSpPr/>
          <p:nvPr/>
        </p:nvSpPr>
        <p:spPr>
          <a:xfrm>
            <a:off x="8327425" y="1639200"/>
            <a:ext cx="2442600" cy="972900"/>
          </a:xfrm>
          <a:prstGeom prst="rect">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095" name="Google Shape;1095;p105"/>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096" name="Google Shape;1096;p105"/>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 Price</a:t>
            </a:r>
            <a:endParaRPr sz="1800">
              <a:solidFill>
                <a:schemeClr val="accent3"/>
              </a:solidFill>
              <a:latin typeface="Poppins"/>
              <a:ea typeface="Poppins"/>
              <a:cs typeface="Poppins"/>
              <a:sym typeface="Poppins"/>
            </a:endParaRPr>
          </a:p>
        </p:txBody>
      </p:sp>
      <p:sp>
        <p:nvSpPr>
          <p:cNvPr id="1097" name="Google Shape;1097;p105"/>
          <p:cNvSpPr txBox="1"/>
          <p:nvPr>
            <p:ph type="title"/>
          </p:nvPr>
        </p:nvSpPr>
        <p:spPr>
          <a:xfrm>
            <a:off x="556638" y="19388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PRESSURE CALCULATIONS FOR FAN SELECTION</a:t>
            </a:r>
            <a:endParaRPr/>
          </a:p>
        </p:txBody>
      </p:sp>
      <p:pic>
        <p:nvPicPr>
          <p:cNvPr id="1098" name="Google Shape;1098;p105"/>
          <p:cNvPicPr preferRelativeResize="0"/>
          <p:nvPr/>
        </p:nvPicPr>
        <p:blipFill>
          <a:blip r:embed="rId4">
            <a:alphaModFix/>
          </a:blip>
          <a:stretch>
            <a:fillRect/>
          </a:stretch>
        </p:blipFill>
        <p:spPr>
          <a:xfrm>
            <a:off x="12249300" y="2046750"/>
            <a:ext cx="8430051" cy="706950"/>
          </a:xfrm>
          <a:prstGeom prst="rect">
            <a:avLst/>
          </a:prstGeom>
          <a:noFill/>
          <a:ln>
            <a:noFill/>
          </a:ln>
        </p:spPr>
      </p:pic>
      <p:sp>
        <p:nvSpPr>
          <p:cNvPr id="1099" name="Google Shape;1099;p105"/>
          <p:cNvSpPr txBox="1"/>
          <p:nvPr/>
        </p:nvSpPr>
        <p:spPr>
          <a:xfrm>
            <a:off x="12364725" y="2973300"/>
            <a:ext cx="3733800" cy="9114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Slide Assigned to: Isabel</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en-US" sz="1600">
                <a:solidFill>
                  <a:schemeClr val="dk1"/>
                </a:solidFill>
                <a:latin typeface="Poppins"/>
                <a:ea typeface="Poppins"/>
                <a:cs typeface="Poppins"/>
                <a:sym typeface="Poppins"/>
              </a:rPr>
              <a:t>Slide Content: Fan/Pressure Calcs</a:t>
            </a:r>
            <a:endParaRPr sz="1600">
              <a:solidFill>
                <a:schemeClr val="dk1"/>
              </a:solidFill>
              <a:latin typeface="Poppins"/>
              <a:ea typeface="Poppins"/>
              <a:cs typeface="Poppins"/>
              <a:sym typeface="Poppins"/>
            </a:endParaRPr>
          </a:p>
        </p:txBody>
      </p:sp>
      <p:pic>
        <p:nvPicPr>
          <p:cNvPr id="1100" name="Google Shape;1100;p105"/>
          <p:cNvPicPr preferRelativeResize="0"/>
          <p:nvPr/>
        </p:nvPicPr>
        <p:blipFill>
          <a:blip r:embed="rId5">
            <a:alphaModFix/>
          </a:blip>
          <a:stretch>
            <a:fillRect/>
          </a:stretch>
        </p:blipFill>
        <p:spPr>
          <a:xfrm>
            <a:off x="708775" y="1548400"/>
            <a:ext cx="1119275" cy="1119275"/>
          </a:xfrm>
          <a:prstGeom prst="rect">
            <a:avLst/>
          </a:prstGeom>
          <a:noFill/>
          <a:ln>
            <a:noFill/>
          </a:ln>
        </p:spPr>
      </p:pic>
      <p:sp>
        <p:nvSpPr>
          <p:cNvPr id="1101" name="Google Shape;1101;p105"/>
          <p:cNvSpPr txBox="1"/>
          <p:nvPr/>
        </p:nvSpPr>
        <p:spPr>
          <a:xfrm>
            <a:off x="2102925" y="1560895"/>
            <a:ext cx="2521500" cy="11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rgbClr val="202A41"/>
                </a:solidFill>
                <a:latin typeface="Poppins"/>
                <a:ea typeface="Poppins"/>
                <a:cs typeface="Poppins"/>
                <a:sym typeface="Poppins"/>
              </a:rPr>
              <a:t>Fan Specifications:</a:t>
            </a:r>
            <a:endParaRPr sz="1600">
              <a:solidFill>
                <a:srgbClr val="202A41"/>
              </a:solidFill>
              <a:latin typeface="Poppins"/>
              <a:ea typeface="Poppins"/>
              <a:cs typeface="Poppins"/>
              <a:sym typeface="Poppins"/>
            </a:endParaRPr>
          </a:p>
          <a:p>
            <a:pPr indent="-330200" lvl="0" marL="457200" rtl="0" algn="l">
              <a:spcBef>
                <a:spcPts val="0"/>
              </a:spcBef>
              <a:spcAft>
                <a:spcPts val="0"/>
              </a:spcAft>
              <a:buClr>
                <a:srgbClr val="202A41"/>
              </a:buClr>
              <a:buSzPts val="1600"/>
              <a:buFont typeface="Poppins"/>
              <a:buChar char="●"/>
            </a:pPr>
            <a:r>
              <a:rPr lang="en-US" sz="1600">
                <a:solidFill>
                  <a:srgbClr val="202A41"/>
                </a:solidFill>
                <a:latin typeface="Poppins"/>
                <a:ea typeface="Poppins"/>
                <a:cs typeface="Poppins"/>
                <a:sym typeface="Poppins"/>
              </a:rPr>
              <a:t>Voltage - 115 VAC</a:t>
            </a:r>
            <a:endParaRPr sz="1600">
              <a:solidFill>
                <a:srgbClr val="202A41"/>
              </a:solidFill>
              <a:latin typeface="Poppins"/>
              <a:ea typeface="Poppins"/>
              <a:cs typeface="Poppins"/>
              <a:sym typeface="Poppins"/>
            </a:endParaRPr>
          </a:p>
          <a:p>
            <a:pPr indent="-330200" lvl="0" marL="457200" rtl="0" algn="l">
              <a:spcBef>
                <a:spcPts val="0"/>
              </a:spcBef>
              <a:spcAft>
                <a:spcPts val="0"/>
              </a:spcAft>
              <a:buClr>
                <a:srgbClr val="202A41"/>
              </a:buClr>
              <a:buSzPts val="1600"/>
              <a:buFont typeface="Poppins"/>
              <a:buChar char="●"/>
            </a:pPr>
            <a:r>
              <a:rPr lang="en-US" sz="1600">
                <a:solidFill>
                  <a:srgbClr val="202A41"/>
                </a:solidFill>
                <a:latin typeface="Poppins"/>
                <a:ea typeface="Poppins"/>
                <a:cs typeface="Poppins"/>
                <a:sym typeface="Poppins"/>
              </a:rPr>
              <a:t>Power - 20 W</a:t>
            </a:r>
            <a:endParaRPr sz="1600">
              <a:solidFill>
                <a:srgbClr val="202A41"/>
              </a:solidFill>
              <a:latin typeface="Poppins"/>
              <a:ea typeface="Poppins"/>
              <a:cs typeface="Poppins"/>
              <a:sym typeface="Poppins"/>
            </a:endParaRPr>
          </a:p>
          <a:p>
            <a:pPr indent="-330200" lvl="0" marL="457200" rtl="0" algn="l">
              <a:spcBef>
                <a:spcPts val="0"/>
              </a:spcBef>
              <a:spcAft>
                <a:spcPts val="0"/>
              </a:spcAft>
              <a:buClr>
                <a:srgbClr val="202A41"/>
              </a:buClr>
              <a:buSzPts val="1600"/>
              <a:buFont typeface="Poppins"/>
              <a:buChar char="●"/>
            </a:pPr>
            <a:r>
              <a:rPr lang="en-US" sz="1600">
                <a:solidFill>
                  <a:srgbClr val="202A41"/>
                </a:solidFill>
                <a:latin typeface="Poppins"/>
                <a:ea typeface="Poppins"/>
                <a:cs typeface="Poppins"/>
                <a:sym typeface="Poppins"/>
              </a:rPr>
              <a:t>Max CFM - 117 </a:t>
            </a:r>
            <a:endParaRPr sz="1600">
              <a:solidFill>
                <a:srgbClr val="202A41"/>
              </a:solidFill>
              <a:latin typeface="Poppins"/>
              <a:ea typeface="Poppins"/>
              <a:cs typeface="Poppins"/>
              <a:sym typeface="Poppins"/>
            </a:endParaRPr>
          </a:p>
        </p:txBody>
      </p:sp>
      <p:pic>
        <p:nvPicPr>
          <p:cNvPr id="1102" name="Google Shape;1102;p105"/>
          <p:cNvPicPr preferRelativeResize="0"/>
          <p:nvPr/>
        </p:nvPicPr>
        <p:blipFill>
          <a:blip r:embed="rId6">
            <a:alphaModFix/>
          </a:blip>
          <a:stretch>
            <a:fillRect/>
          </a:stretch>
        </p:blipFill>
        <p:spPr>
          <a:xfrm>
            <a:off x="-4034100" y="2286375"/>
            <a:ext cx="3633700" cy="2285250"/>
          </a:xfrm>
          <a:prstGeom prst="rect">
            <a:avLst/>
          </a:prstGeom>
          <a:noFill/>
          <a:ln>
            <a:noFill/>
          </a:ln>
        </p:spPr>
      </p:pic>
      <p:pic>
        <p:nvPicPr>
          <p:cNvPr id="1103" name="Google Shape;1103;p105"/>
          <p:cNvPicPr preferRelativeResize="0"/>
          <p:nvPr/>
        </p:nvPicPr>
        <p:blipFill>
          <a:blip r:embed="rId7">
            <a:alphaModFix/>
          </a:blip>
          <a:stretch>
            <a:fillRect/>
          </a:stretch>
        </p:blipFill>
        <p:spPr>
          <a:xfrm>
            <a:off x="839575" y="2907301"/>
            <a:ext cx="2727850" cy="3241479"/>
          </a:xfrm>
          <a:prstGeom prst="rect">
            <a:avLst/>
          </a:prstGeom>
          <a:noFill/>
          <a:ln>
            <a:noFill/>
          </a:ln>
        </p:spPr>
      </p:pic>
      <p:pic>
        <p:nvPicPr>
          <p:cNvPr id="1104" name="Google Shape;1104;p105"/>
          <p:cNvPicPr preferRelativeResize="0"/>
          <p:nvPr/>
        </p:nvPicPr>
        <p:blipFill>
          <a:blip r:embed="rId8">
            <a:alphaModFix/>
          </a:blip>
          <a:stretch>
            <a:fillRect/>
          </a:stretch>
        </p:blipFill>
        <p:spPr>
          <a:xfrm>
            <a:off x="5096250" y="1621639"/>
            <a:ext cx="2521500" cy="972801"/>
          </a:xfrm>
          <a:prstGeom prst="rect">
            <a:avLst/>
          </a:prstGeom>
          <a:noFill/>
          <a:ln>
            <a:noFill/>
          </a:ln>
        </p:spPr>
      </p:pic>
      <p:sp>
        <p:nvSpPr>
          <p:cNvPr id="1105" name="Google Shape;1105;p105"/>
          <p:cNvSpPr txBox="1"/>
          <p:nvPr/>
        </p:nvSpPr>
        <p:spPr>
          <a:xfrm>
            <a:off x="5019050" y="1062413"/>
            <a:ext cx="31452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Skin Pressure Loss: Darcy-Weisbach Equation</a:t>
            </a:r>
            <a:endParaRPr sz="1600">
              <a:solidFill>
                <a:schemeClr val="dk1"/>
              </a:solidFill>
              <a:latin typeface="Poppins"/>
              <a:ea typeface="Poppins"/>
              <a:cs typeface="Poppins"/>
              <a:sym typeface="Poppins"/>
            </a:endParaRPr>
          </a:p>
        </p:txBody>
      </p:sp>
      <p:sp>
        <p:nvSpPr>
          <p:cNvPr id="1106" name="Google Shape;1106;p105"/>
          <p:cNvSpPr txBox="1"/>
          <p:nvPr/>
        </p:nvSpPr>
        <p:spPr>
          <a:xfrm>
            <a:off x="8327425" y="1106700"/>
            <a:ext cx="2656200" cy="45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Fitting Loss Coefficient: </a:t>
            </a:r>
            <a:endParaRPr sz="1600">
              <a:solidFill>
                <a:schemeClr val="dk1"/>
              </a:solidFill>
              <a:latin typeface="Poppins"/>
              <a:ea typeface="Poppins"/>
              <a:cs typeface="Poppins"/>
              <a:sym typeface="Poppins"/>
            </a:endParaRPr>
          </a:p>
        </p:txBody>
      </p:sp>
      <p:pic>
        <p:nvPicPr>
          <p:cNvPr id="1107" name="Google Shape;1107;p105"/>
          <p:cNvPicPr preferRelativeResize="0"/>
          <p:nvPr/>
        </p:nvPicPr>
        <p:blipFill>
          <a:blip r:embed="rId9">
            <a:alphaModFix/>
          </a:blip>
          <a:stretch>
            <a:fillRect/>
          </a:stretch>
        </p:blipFill>
        <p:spPr>
          <a:xfrm>
            <a:off x="8418575" y="1652337"/>
            <a:ext cx="2155913" cy="911400"/>
          </a:xfrm>
          <a:prstGeom prst="rect">
            <a:avLst/>
          </a:prstGeom>
          <a:noFill/>
          <a:ln>
            <a:noFill/>
          </a:ln>
        </p:spPr>
      </p:pic>
      <p:pic>
        <p:nvPicPr>
          <p:cNvPr id="1108" name="Google Shape;1108;p105" title="Chart"/>
          <p:cNvPicPr preferRelativeResize="0"/>
          <p:nvPr/>
        </p:nvPicPr>
        <p:blipFill>
          <a:blip r:embed="rId10">
            <a:alphaModFix/>
          </a:blip>
          <a:stretch>
            <a:fillRect/>
          </a:stretch>
        </p:blipFill>
        <p:spPr>
          <a:xfrm>
            <a:off x="5105963" y="2720450"/>
            <a:ext cx="5604810" cy="3465650"/>
          </a:xfrm>
          <a:prstGeom prst="rect">
            <a:avLst/>
          </a:prstGeom>
          <a:noFill/>
          <a:ln cap="flat" cmpd="sng" w="19050">
            <a:solidFill>
              <a:srgbClr val="516988"/>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06"/>
          <p:cNvSpPr/>
          <p:nvPr/>
        </p:nvSpPr>
        <p:spPr>
          <a:xfrm>
            <a:off x="20350" y="864875"/>
            <a:ext cx="12192000" cy="5515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14" name="Google Shape;1114;p106"/>
          <p:cNvSpPr/>
          <p:nvPr/>
        </p:nvSpPr>
        <p:spPr>
          <a:xfrm>
            <a:off x="7860225" y="1020425"/>
            <a:ext cx="4264800" cy="1189200"/>
          </a:xfrm>
          <a:prstGeom prst="rect">
            <a:avLst/>
          </a:prstGeom>
          <a:solidFill>
            <a:schemeClr val="accent5"/>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15" name="Google Shape;1115;p106"/>
          <p:cNvSpPr/>
          <p:nvPr/>
        </p:nvSpPr>
        <p:spPr>
          <a:xfrm>
            <a:off x="7860225" y="2406075"/>
            <a:ext cx="4264800" cy="1189200"/>
          </a:xfrm>
          <a:prstGeom prst="rect">
            <a:avLst/>
          </a:prstGeom>
          <a:solidFill>
            <a:schemeClr val="accent5"/>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16" name="Google Shape;1116;p106"/>
          <p:cNvSpPr/>
          <p:nvPr/>
        </p:nvSpPr>
        <p:spPr>
          <a:xfrm>
            <a:off x="7860225" y="3724925"/>
            <a:ext cx="4264800" cy="1189200"/>
          </a:xfrm>
          <a:prstGeom prst="rect">
            <a:avLst/>
          </a:prstGeom>
          <a:solidFill>
            <a:schemeClr val="accent5"/>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a:p>
            <a:pPr indent="0" lvl="0" marL="0" rtl="0" algn="ctr">
              <a:spcBef>
                <a:spcPts val="0"/>
              </a:spcBef>
              <a:spcAft>
                <a:spcPts val="0"/>
              </a:spcAft>
              <a:buNone/>
            </a:pPr>
            <a:r>
              <a:t/>
            </a:r>
            <a:endParaRPr>
              <a:latin typeface="Poppins"/>
              <a:ea typeface="Poppins"/>
              <a:cs typeface="Poppins"/>
              <a:sym typeface="Poppins"/>
            </a:endParaRPr>
          </a:p>
        </p:txBody>
      </p:sp>
      <p:sp>
        <p:nvSpPr>
          <p:cNvPr id="1117" name="Google Shape;1117;p106"/>
          <p:cNvSpPr/>
          <p:nvPr/>
        </p:nvSpPr>
        <p:spPr>
          <a:xfrm>
            <a:off x="3547050" y="3724925"/>
            <a:ext cx="4226400" cy="1189200"/>
          </a:xfrm>
          <a:prstGeom prst="rect">
            <a:avLst/>
          </a:prstGeom>
          <a:solidFill>
            <a:schemeClr val="accent5"/>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18" name="Google Shape;1118;p106"/>
          <p:cNvSpPr/>
          <p:nvPr/>
        </p:nvSpPr>
        <p:spPr>
          <a:xfrm>
            <a:off x="3547050" y="5019551"/>
            <a:ext cx="4226400" cy="1189200"/>
          </a:xfrm>
          <a:prstGeom prst="rect">
            <a:avLst/>
          </a:prstGeom>
          <a:solidFill>
            <a:schemeClr val="accent5"/>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19" name="Google Shape;1119;p106"/>
          <p:cNvSpPr/>
          <p:nvPr/>
        </p:nvSpPr>
        <p:spPr>
          <a:xfrm>
            <a:off x="3566250" y="2406075"/>
            <a:ext cx="4226400" cy="1189200"/>
          </a:xfrm>
          <a:prstGeom prst="rect">
            <a:avLst/>
          </a:prstGeom>
          <a:solidFill>
            <a:schemeClr val="accent5"/>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20" name="Google Shape;1120;p106"/>
          <p:cNvSpPr/>
          <p:nvPr/>
        </p:nvSpPr>
        <p:spPr>
          <a:xfrm>
            <a:off x="3527851" y="1020425"/>
            <a:ext cx="4264800" cy="1189200"/>
          </a:xfrm>
          <a:prstGeom prst="rect">
            <a:avLst/>
          </a:prstGeom>
          <a:solidFill>
            <a:schemeClr val="accent5"/>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121" name="Google Shape;1121;p106"/>
          <p:cNvPicPr preferRelativeResize="0"/>
          <p:nvPr/>
        </p:nvPicPr>
        <p:blipFill rotWithShape="1">
          <a:blip r:embed="rId3">
            <a:alphaModFix/>
          </a:blip>
          <a:srcRect b="11573" l="51090" r="0" t="22441"/>
          <a:stretch/>
        </p:blipFill>
        <p:spPr>
          <a:xfrm rot="1881819">
            <a:off x="334067" y="5083224"/>
            <a:ext cx="1164775" cy="1151052"/>
          </a:xfrm>
          <a:prstGeom prst="rect">
            <a:avLst/>
          </a:prstGeom>
          <a:noFill/>
          <a:ln>
            <a:noFill/>
          </a:ln>
        </p:spPr>
      </p:pic>
      <p:pic>
        <p:nvPicPr>
          <p:cNvPr id="1122" name="Google Shape;1122;p106"/>
          <p:cNvPicPr preferRelativeResize="0"/>
          <p:nvPr/>
        </p:nvPicPr>
        <p:blipFill rotWithShape="1">
          <a:blip r:embed="rId4">
            <a:alphaModFix/>
          </a:blip>
          <a:srcRect b="9087" l="84074" r="0" t="19016"/>
          <a:stretch/>
        </p:blipFill>
        <p:spPr>
          <a:xfrm>
            <a:off x="366175" y="3967510"/>
            <a:ext cx="1027076" cy="1091208"/>
          </a:xfrm>
          <a:prstGeom prst="rect">
            <a:avLst/>
          </a:prstGeom>
          <a:noFill/>
          <a:ln>
            <a:noFill/>
          </a:ln>
        </p:spPr>
      </p:pic>
      <p:sp>
        <p:nvSpPr>
          <p:cNvPr id="1123" name="Google Shape;1123;p106"/>
          <p:cNvSpPr/>
          <p:nvPr/>
        </p:nvSpPr>
        <p:spPr>
          <a:xfrm>
            <a:off x="300675" y="3991275"/>
            <a:ext cx="3000000" cy="10752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124" name="Google Shape;1124;p106"/>
          <p:cNvPicPr preferRelativeResize="0"/>
          <p:nvPr/>
        </p:nvPicPr>
        <p:blipFill rotWithShape="1">
          <a:blip r:embed="rId5">
            <a:alphaModFix/>
          </a:blip>
          <a:srcRect b="0" l="0" r="28602" t="0"/>
          <a:stretch/>
        </p:blipFill>
        <p:spPr>
          <a:xfrm flipH="1">
            <a:off x="-173476" y="6294450"/>
            <a:ext cx="6270001" cy="563550"/>
          </a:xfrm>
          <a:prstGeom prst="rect">
            <a:avLst/>
          </a:prstGeom>
          <a:noFill/>
          <a:ln>
            <a:noFill/>
          </a:ln>
        </p:spPr>
      </p:pic>
      <p:sp>
        <p:nvSpPr>
          <p:cNvPr id="1125" name="Google Shape;1125;p106"/>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 Price</a:t>
            </a:r>
            <a:endParaRPr sz="1800">
              <a:solidFill>
                <a:schemeClr val="accent3"/>
              </a:solidFill>
              <a:latin typeface="Poppins"/>
              <a:ea typeface="Poppins"/>
              <a:cs typeface="Poppins"/>
              <a:sym typeface="Poppins"/>
            </a:endParaRPr>
          </a:p>
        </p:txBody>
      </p:sp>
      <p:sp>
        <p:nvSpPr>
          <p:cNvPr id="1126" name="Google Shape;1126;p106"/>
          <p:cNvSpPr txBox="1"/>
          <p:nvPr>
            <p:ph type="title"/>
          </p:nvPr>
        </p:nvSpPr>
        <p:spPr>
          <a:xfrm>
            <a:off x="353325" y="94395"/>
            <a:ext cx="10272000" cy="11892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ELECTRONIC COMPONENT SELECTION</a:t>
            </a:r>
            <a:endParaRPr/>
          </a:p>
        </p:txBody>
      </p:sp>
      <p:pic>
        <p:nvPicPr>
          <p:cNvPr id="1127" name="Google Shape;1127;p106"/>
          <p:cNvPicPr preferRelativeResize="0"/>
          <p:nvPr/>
        </p:nvPicPr>
        <p:blipFill>
          <a:blip r:embed="rId6">
            <a:alphaModFix/>
          </a:blip>
          <a:stretch>
            <a:fillRect/>
          </a:stretch>
        </p:blipFill>
        <p:spPr>
          <a:xfrm>
            <a:off x="12654075" y="5342688"/>
            <a:ext cx="6391275" cy="542925"/>
          </a:xfrm>
          <a:prstGeom prst="rect">
            <a:avLst/>
          </a:prstGeom>
          <a:noFill/>
          <a:ln>
            <a:noFill/>
          </a:ln>
        </p:spPr>
      </p:pic>
      <p:pic>
        <p:nvPicPr>
          <p:cNvPr id="1128" name="Google Shape;1128;p106"/>
          <p:cNvPicPr preferRelativeResize="0"/>
          <p:nvPr/>
        </p:nvPicPr>
        <p:blipFill rotWithShape="1">
          <a:blip r:embed="rId7">
            <a:alphaModFix/>
          </a:blip>
          <a:srcRect b="26139" l="20569" r="19600" t="0"/>
          <a:stretch/>
        </p:blipFill>
        <p:spPr>
          <a:xfrm>
            <a:off x="427188" y="999270"/>
            <a:ext cx="717025" cy="885211"/>
          </a:xfrm>
          <a:prstGeom prst="rect">
            <a:avLst/>
          </a:prstGeom>
          <a:noFill/>
          <a:ln>
            <a:noFill/>
          </a:ln>
        </p:spPr>
      </p:pic>
      <p:pic>
        <p:nvPicPr>
          <p:cNvPr id="1129" name="Google Shape;1129;p106"/>
          <p:cNvPicPr preferRelativeResize="0"/>
          <p:nvPr/>
        </p:nvPicPr>
        <p:blipFill rotWithShape="1">
          <a:blip r:embed="rId8">
            <a:alphaModFix/>
          </a:blip>
          <a:srcRect b="67003" l="75561" r="12062" t="13395"/>
          <a:stretch/>
        </p:blipFill>
        <p:spPr>
          <a:xfrm rot="-5400000">
            <a:off x="517175" y="1873438"/>
            <a:ext cx="648475" cy="1027076"/>
          </a:xfrm>
          <a:prstGeom prst="rect">
            <a:avLst/>
          </a:prstGeom>
          <a:noFill/>
          <a:ln>
            <a:noFill/>
          </a:ln>
        </p:spPr>
      </p:pic>
      <p:pic>
        <p:nvPicPr>
          <p:cNvPr id="1130" name="Google Shape;1130;p106"/>
          <p:cNvPicPr preferRelativeResize="0"/>
          <p:nvPr/>
        </p:nvPicPr>
        <p:blipFill>
          <a:blip r:embed="rId9">
            <a:alphaModFix/>
          </a:blip>
          <a:stretch>
            <a:fillRect/>
          </a:stretch>
        </p:blipFill>
        <p:spPr>
          <a:xfrm>
            <a:off x="3622400" y="1110739"/>
            <a:ext cx="1446500" cy="839235"/>
          </a:xfrm>
          <a:prstGeom prst="rect">
            <a:avLst/>
          </a:prstGeom>
          <a:noFill/>
          <a:ln>
            <a:noFill/>
          </a:ln>
        </p:spPr>
      </p:pic>
      <p:sp>
        <p:nvSpPr>
          <p:cNvPr id="1131" name="Google Shape;1131;p106"/>
          <p:cNvSpPr txBox="1"/>
          <p:nvPr/>
        </p:nvSpPr>
        <p:spPr>
          <a:xfrm>
            <a:off x="5238525" y="999275"/>
            <a:ext cx="2621700" cy="1231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800">
                <a:solidFill>
                  <a:schemeClr val="dk1"/>
                </a:solidFill>
                <a:latin typeface="Poppins"/>
                <a:ea typeface="Poppins"/>
                <a:cs typeface="Poppins"/>
                <a:sym typeface="Poppins"/>
              </a:rPr>
              <a:t>Integrated Circuit Temperature Sensor</a:t>
            </a:r>
            <a:endParaRPr sz="18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rPr lang="en-US" sz="1600">
                <a:solidFill>
                  <a:schemeClr val="dk1"/>
                </a:solidFill>
                <a:latin typeface="Poppins"/>
                <a:ea typeface="Poppins"/>
                <a:cs typeface="Poppins"/>
                <a:sym typeface="Poppins"/>
              </a:rPr>
              <a:t>±0.5°C Accuracy</a:t>
            </a:r>
            <a:endParaRPr sz="1600">
              <a:solidFill>
                <a:schemeClr val="dk1"/>
              </a:solidFill>
              <a:latin typeface="Poppins"/>
              <a:ea typeface="Poppins"/>
              <a:cs typeface="Poppins"/>
              <a:sym typeface="Poppins"/>
            </a:endParaRPr>
          </a:p>
          <a:p>
            <a:pPr indent="0" lvl="0" marL="0" rtl="0" algn="l">
              <a:lnSpc>
                <a:spcPct val="100000"/>
              </a:lnSpc>
              <a:spcBef>
                <a:spcPts val="0"/>
              </a:spcBef>
              <a:spcAft>
                <a:spcPts val="0"/>
              </a:spcAft>
              <a:buNone/>
            </a:pPr>
            <a:r>
              <a:rPr lang="en-US" sz="1600">
                <a:solidFill>
                  <a:schemeClr val="dk1"/>
                </a:solidFill>
                <a:latin typeface="Poppins"/>
                <a:ea typeface="Poppins"/>
                <a:cs typeface="Poppins"/>
                <a:sym typeface="Poppins"/>
              </a:rPr>
              <a:t>-10°C to +85°C</a:t>
            </a:r>
            <a:endParaRPr sz="1600">
              <a:solidFill>
                <a:schemeClr val="dk1"/>
              </a:solidFill>
              <a:latin typeface="Poppins"/>
              <a:ea typeface="Poppins"/>
              <a:cs typeface="Poppins"/>
              <a:sym typeface="Poppins"/>
            </a:endParaRPr>
          </a:p>
        </p:txBody>
      </p:sp>
      <p:pic>
        <p:nvPicPr>
          <p:cNvPr id="1132" name="Google Shape;1132;p106"/>
          <p:cNvPicPr preferRelativeResize="0"/>
          <p:nvPr/>
        </p:nvPicPr>
        <p:blipFill rotWithShape="1">
          <a:blip r:embed="rId10">
            <a:alphaModFix/>
          </a:blip>
          <a:srcRect b="66251" l="24094" r="22798" t="5962"/>
          <a:stretch/>
        </p:blipFill>
        <p:spPr>
          <a:xfrm>
            <a:off x="8029849" y="1084863"/>
            <a:ext cx="1781000" cy="1060336"/>
          </a:xfrm>
          <a:prstGeom prst="rect">
            <a:avLst/>
          </a:prstGeom>
          <a:noFill/>
          <a:ln>
            <a:noFill/>
          </a:ln>
        </p:spPr>
      </p:pic>
      <p:sp>
        <p:nvSpPr>
          <p:cNvPr id="1133" name="Google Shape;1133;p106"/>
          <p:cNvSpPr txBox="1"/>
          <p:nvPr/>
        </p:nvSpPr>
        <p:spPr>
          <a:xfrm>
            <a:off x="9910113" y="1050738"/>
            <a:ext cx="2471400" cy="1169700"/>
          </a:xfrm>
          <a:prstGeom prst="rect">
            <a:avLst/>
          </a:prstGeom>
          <a:noFill/>
          <a:ln>
            <a:noFill/>
          </a:ln>
        </p:spPr>
        <p:txBody>
          <a:bodyPr anchorCtr="0" anchor="t" bIns="91425" lIns="91425" spcFirstLastPara="1" rIns="91425" wrap="square" tIns="91425">
            <a:spAutoFit/>
          </a:bodyPr>
          <a:lstStyle/>
          <a:p>
            <a:pPr indent="0" lvl="0" marL="0" rtl="0" algn="l">
              <a:lnSpc>
                <a:spcPct val="133333"/>
              </a:lnSpc>
              <a:spcBef>
                <a:spcPts val="0"/>
              </a:spcBef>
              <a:spcAft>
                <a:spcPts val="0"/>
              </a:spcAft>
              <a:buNone/>
            </a:pPr>
            <a:r>
              <a:rPr lang="en-US" sz="1800">
                <a:solidFill>
                  <a:schemeClr val="dk1"/>
                </a:solidFill>
                <a:latin typeface="Poppins"/>
                <a:ea typeface="Poppins"/>
                <a:cs typeface="Poppins"/>
                <a:sym typeface="Poppins"/>
              </a:rPr>
              <a:t>5V One Channel Relay Module</a:t>
            </a:r>
            <a:endParaRPr sz="1800">
              <a:solidFill>
                <a:schemeClr val="dk1"/>
              </a:solidFill>
              <a:latin typeface="Poppins"/>
              <a:ea typeface="Poppins"/>
              <a:cs typeface="Poppins"/>
              <a:sym typeface="Poppins"/>
            </a:endParaRPr>
          </a:p>
          <a:p>
            <a:pPr indent="0" lvl="0" marL="0" rtl="0" algn="l">
              <a:lnSpc>
                <a:spcPct val="133333"/>
              </a:lnSpc>
              <a:spcBef>
                <a:spcPts val="0"/>
              </a:spcBef>
              <a:spcAft>
                <a:spcPts val="0"/>
              </a:spcAft>
              <a:buNone/>
            </a:pPr>
            <a:r>
              <a:rPr lang="en-US" sz="1600">
                <a:solidFill>
                  <a:schemeClr val="dk1"/>
                </a:solidFill>
                <a:latin typeface="Poppins"/>
                <a:ea typeface="Poppins"/>
                <a:cs typeface="Poppins"/>
                <a:sym typeface="Poppins"/>
              </a:rPr>
              <a:t>Max 250V 10A AC</a:t>
            </a:r>
            <a:endParaRPr sz="1600">
              <a:solidFill>
                <a:schemeClr val="dk1"/>
              </a:solidFill>
              <a:latin typeface="Poppins"/>
              <a:ea typeface="Poppins"/>
              <a:cs typeface="Poppins"/>
              <a:sym typeface="Poppins"/>
            </a:endParaRPr>
          </a:p>
        </p:txBody>
      </p:sp>
      <p:pic>
        <p:nvPicPr>
          <p:cNvPr id="1134" name="Google Shape;1134;p106"/>
          <p:cNvPicPr preferRelativeResize="0"/>
          <p:nvPr/>
        </p:nvPicPr>
        <p:blipFill>
          <a:blip r:embed="rId11">
            <a:alphaModFix/>
          </a:blip>
          <a:stretch>
            <a:fillRect/>
          </a:stretch>
        </p:blipFill>
        <p:spPr>
          <a:xfrm>
            <a:off x="8019825" y="3791136"/>
            <a:ext cx="1446500" cy="1029999"/>
          </a:xfrm>
          <a:prstGeom prst="rect">
            <a:avLst/>
          </a:prstGeom>
          <a:noFill/>
          <a:ln>
            <a:noFill/>
          </a:ln>
        </p:spPr>
      </p:pic>
      <p:sp>
        <p:nvSpPr>
          <p:cNvPr id="1135" name="Google Shape;1135;p106"/>
          <p:cNvSpPr txBox="1"/>
          <p:nvPr/>
        </p:nvSpPr>
        <p:spPr>
          <a:xfrm>
            <a:off x="9350900" y="3770800"/>
            <a:ext cx="2751600" cy="12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Poppins"/>
                <a:ea typeface="Poppins"/>
                <a:cs typeface="Poppins"/>
                <a:sym typeface="Poppins"/>
              </a:rPr>
              <a:t>Mini AC to DC converter </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US" sz="1600">
                <a:solidFill>
                  <a:schemeClr val="dk1"/>
                </a:solidFill>
                <a:latin typeface="Poppins"/>
                <a:ea typeface="Poppins"/>
                <a:cs typeface="Poppins"/>
                <a:sym typeface="Poppins"/>
              </a:rPr>
              <a:t>Input AC 50V-277V</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en-US" sz="1600">
                <a:solidFill>
                  <a:schemeClr val="dk1"/>
                </a:solidFill>
                <a:latin typeface="Poppins"/>
                <a:ea typeface="Poppins"/>
                <a:cs typeface="Poppins"/>
                <a:sym typeface="Poppins"/>
              </a:rPr>
              <a:t>Output: 5V 700mA DC</a:t>
            </a:r>
            <a:endParaRPr sz="1600">
              <a:solidFill>
                <a:schemeClr val="dk1"/>
              </a:solidFill>
              <a:latin typeface="Poppins"/>
              <a:ea typeface="Poppins"/>
              <a:cs typeface="Poppins"/>
              <a:sym typeface="Poppins"/>
            </a:endParaRPr>
          </a:p>
        </p:txBody>
      </p:sp>
      <p:pic>
        <p:nvPicPr>
          <p:cNvPr id="1136" name="Google Shape;1136;p106"/>
          <p:cNvPicPr preferRelativeResize="0"/>
          <p:nvPr/>
        </p:nvPicPr>
        <p:blipFill rotWithShape="1">
          <a:blip r:embed="rId12">
            <a:alphaModFix/>
          </a:blip>
          <a:srcRect b="52720" l="0" r="51205" t="0"/>
          <a:stretch/>
        </p:blipFill>
        <p:spPr>
          <a:xfrm>
            <a:off x="353325" y="2784400"/>
            <a:ext cx="1109711" cy="1075200"/>
          </a:xfrm>
          <a:prstGeom prst="rect">
            <a:avLst/>
          </a:prstGeom>
          <a:noFill/>
          <a:ln>
            <a:noFill/>
          </a:ln>
        </p:spPr>
      </p:pic>
      <p:pic>
        <p:nvPicPr>
          <p:cNvPr id="1137" name="Google Shape;1137;p106"/>
          <p:cNvPicPr preferRelativeResize="0"/>
          <p:nvPr/>
        </p:nvPicPr>
        <p:blipFill>
          <a:blip r:embed="rId13">
            <a:alphaModFix/>
          </a:blip>
          <a:stretch>
            <a:fillRect/>
          </a:stretch>
        </p:blipFill>
        <p:spPr>
          <a:xfrm>
            <a:off x="8091425" y="2510525"/>
            <a:ext cx="1027075" cy="1027075"/>
          </a:xfrm>
          <a:prstGeom prst="rect">
            <a:avLst/>
          </a:prstGeom>
          <a:noFill/>
          <a:ln>
            <a:noFill/>
          </a:ln>
        </p:spPr>
      </p:pic>
      <p:sp>
        <p:nvSpPr>
          <p:cNvPr id="1138" name="Google Shape;1138;p106"/>
          <p:cNvSpPr txBox="1"/>
          <p:nvPr/>
        </p:nvSpPr>
        <p:spPr>
          <a:xfrm>
            <a:off x="9644053" y="2415125"/>
            <a:ext cx="2233500" cy="116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400"/>
              </a:spcBef>
              <a:spcAft>
                <a:spcPts val="0"/>
              </a:spcAft>
              <a:buNone/>
            </a:pPr>
            <a:r>
              <a:rPr lang="en-US" sz="1800">
                <a:solidFill>
                  <a:schemeClr val="dk1"/>
                </a:solidFill>
                <a:latin typeface="Poppins"/>
                <a:ea typeface="Poppins"/>
                <a:cs typeface="Poppins"/>
                <a:sym typeface="Poppins"/>
              </a:rPr>
              <a:t>Ball Bearing Fan </a:t>
            </a:r>
            <a:endParaRPr sz="1800">
              <a:solidFill>
                <a:schemeClr val="dk1"/>
              </a:solidFill>
              <a:latin typeface="Poppins"/>
              <a:ea typeface="Poppins"/>
              <a:cs typeface="Poppins"/>
              <a:sym typeface="Poppins"/>
            </a:endParaRPr>
          </a:p>
          <a:p>
            <a:pPr indent="0" lvl="0" marL="0" rtl="0" algn="l">
              <a:lnSpc>
                <a:spcPct val="115000"/>
              </a:lnSpc>
              <a:spcBef>
                <a:spcPts val="500"/>
              </a:spcBef>
              <a:spcAft>
                <a:spcPts val="0"/>
              </a:spcAft>
              <a:buNone/>
            </a:pPr>
            <a:r>
              <a:rPr lang="en-US" sz="1600">
                <a:solidFill>
                  <a:schemeClr val="dk1"/>
                </a:solidFill>
                <a:latin typeface="Poppins"/>
                <a:ea typeface="Poppins"/>
                <a:cs typeface="Poppins"/>
                <a:sym typeface="Poppins"/>
              </a:rPr>
              <a:t>115 VAC 60Hz</a:t>
            </a:r>
            <a:endParaRPr sz="1600">
              <a:solidFill>
                <a:schemeClr val="dk1"/>
              </a:solidFill>
              <a:latin typeface="Poppins"/>
              <a:ea typeface="Poppins"/>
              <a:cs typeface="Poppins"/>
              <a:sym typeface="Poppins"/>
            </a:endParaRPr>
          </a:p>
          <a:p>
            <a:pPr indent="0" lvl="0" marL="0" rtl="0" algn="l">
              <a:lnSpc>
                <a:spcPct val="115000"/>
              </a:lnSpc>
              <a:spcBef>
                <a:spcPts val="500"/>
              </a:spcBef>
              <a:spcAft>
                <a:spcPts val="500"/>
              </a:spcAft>
              <a:buNone/>
            </a:pPr>
            <a:r>
              <a:rPr lang="en-US" sz="1600">
                <a:solidFill>
                  <a:schemeClr val="dk1"/>
                </a:solidFill>
                <a:latin typeface="Poppins"/>
                <a:ea typeface="Poppins"/>
                <a:cs typeface="Poppins"/>
                <a:sym typeface="Poppins"/>
              </a:rPr>
              <a:t>240mA 20W 117 CFM</a:t>
            </a:r>
            <a:endParaRPr sz="1600">
              <a:solidFill>
                <a:schemeClr val="dk1"/>
              </a:solidFill>
              <a:latin typeface="Poppins"/>
              <a:ea typeface="Poppins"/>
              <a:cs typeface="Poppins"/>
              <a:sym typeface="Poppins"/>
            </a:endParaRPr>
          </a:p>
        </p:txBody>
      </p:sp>
      <p:pic>
        <p:nvPicPr>
          <p:cNvPr id="1139" name="Google Shape;1139;p106"/>
          <p:cNvPicPr preferRelativeResize="0"/>
          <p:nvPr/>
        </p:nvPicPr>
        <p:blipFill rotWithShape="1">
          <a:blip r:embed="rId14">
            <a:alphaModFix/>
          </a:blip>
          <a:srcRect b="21626" l="0" r="0" t="21053"/>
          <a:stretch/>
        </p:blipFill>
        <p:spPr>
          <a:xfrm>
            <a:off x="3616495" y="2502416"/>
            <a:ext cx="1747075" cy="1001445"/>
          </a:xfrm>
          <a:prstGeom prst="rect">
            <a:avLst/>
          </a:prstGeom>
          <a:noFill/>
          <a:ln>
            <a:noFill/>
          </a:ln>
        </p:spPr>
      </p:pic>
      <p:sp>
        <p:nvSpPr>
          <p:cNvPr id="1140" name="Google Shape;1140;p106"/>
          <p:cNvSpPr txBox="1"/>
          <p:nvPr/>
        </p:nvSpPr>
        <p:spPr>
          <a:xfrm>
            <a:off x="5464125" y="2633625"/>
            <a:ext cx="2471400" cy="734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1400"/>
              </a:spcBef>
              <a:spcAft>
                <a:spcPts val="1400"/>
              </a:spcAft>
              <a:buNone/>
            </a:pPr>
            <a:r>
              <a:rPr lang="en-US" sz="1700">
                <a:solidFill>
                  <a:srgbClr val="333333"/>
                </a:solidFill>
                <a:latin typeface="Poppins"/>
                <a:ea typeface="Poppins"/>
                <a:cs typeface="Poppins"/>
                <a:sym typeface="Poppins"/>
              </a:rPr>
              <a:t>TM1637 4-Bits Digital LED Display Module</a:t>
            </a:r>
            <a:endParaRPr sz="1700">
              <a:solidFill>
                <a:srgbClr val="333333"/>
              </a:solidFill>
              <a:latin typeface="Poppins"/>
              <a:ea typeface="Poppins"/>
              <a:cs typeface="Poppins"/>
              <a:sym typeface="Poppins"/>
            </a:endParaRPr>
          </a:p>
        </p:txBody>
      </p:sp>
      <p:sp>
        <p:nvSpPr>
          <p:cNvPr id="1141" name="Google Shape;1141;p106"/>
          <p:cNvSpPr txBox="1"/>
          <p:nvPr/>
        </p:nvSpPr>
        <p:spPr>
          <a:xfrm>
            <a:off x="5664974" y="3781024"/>
            <a:ext cx="2069700" cy="9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Poppins"/>
                <a:ea typeface="Poppins"/>
                <a:cs typeface="Poppins"/>
                <a:sym typeface="Poppins"/>
              </a:rPr>
              <a:t>DC to DC Buck Converter</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US" sz="1600">
                <a:solidFill>
                  <a:schemeClr val="dk1"/>
                </a:solidFill>
                <a:latin typeface="Poppins"/>
                <a:ea typeface="Poppins"/>
                <a:cs typeface="Poppins"/>
                <a:sym typeface="Poppins"/>
              </a:rPr>
              <a:t>Output 5V, 3.4A</a:t>
            </a:r>
            <a:endParaRPr sz="1600">
              <a:solidFill>
                <a:schemeClr val="dk1"/>
              </a:solidFill>
              <a:latin typeface="Poppins"/>
              <a:ea typeface="Poppins"/>
              <a:cs typeface="Poppins"/>
              <a:sym typeface="Poppins"/>
            </a:endParaRPr>
          </a:p>
        </p:txBody>
      </p:sp>
      <p:pic>
        <p:nvPicPr>
          <p:cNvPr id="1142" name="Google Shape;1142;p106"/>
          <p:cNvPicPr preferRelativeResize="0"/>
          <p:nvPr/>
        </p:nvPicPr>
        <p:blipFill rotWithShape="1">
          <a:blip r:embed="rId15">
            <a:alphaModFix/>
          </a:blip>
          <a:srcRect b="10262" l="13015" r="63434" t="12577"/>
          <a:stretch/>
        </p:blipFill>
        <p:spPr>
          <a:xfrm rot="5400000">
            <a:off x="12949146" y="-212790"/>
            <a:ext cx="543551" cy="1780999"/>
          </a:xfrm>
          <a:prstGeom prst="rect">
            <a:avLst/>
          </a:prstGeom>
          <a:noFill/>
          <a:ln>
            <a:noFill/>
          </a:ln>
        </p:spPr>
      </p:pic>
      <p:pic>
        <p:nvPicPr>
          <p:cNvPr id="1143" name="Google Shape;1143;p106"/>
          <p:cNvPicPr preferRelativeResize="0"/>
          <p:nvPr/>
        </p:nvPicPr>
        <p:blipFill rotWithShape="1">
          <a:blip r:embed="rId16">
            <a:alphaModFix/>
          </a:blip>
          <a:srcRect b="30851" l="53504" r="60180" t="18052"/>
          <a:stretch/>
        </p:blipFill>
        <p:spPr>
          <a:xfrm flipH="1" rot="-5400000">
            <a:off x="12971810" y="324324"/>
            <a:ext cx="469300" cy="1752100"/>
          </a:xfrm>
          <a:prstGeom prst="rect">
            <a:avLst/>
          </a:prstGeom>
          <a:noFill/>
          <a:ln>
            <a:noFill/>
          </a:ln>
        </p:spPr>
      </p:pic>
      <p:sp>
        <p:nvSpPr>
          <p:cNvPr id="1144" name="Google Shape;1144;p106"/>
          <p:cNvSpPr/>
          <p:nvPr/>
        </p:nvSpPr>
        <p:spPr>
          <a:xfrm>
            <a:off x="327875" y="1020425"/>
            <a:ext cx="3000000" cy="9135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45" name="Google Shape;1145;p106"/>
          <p:cNvSpPr txBox="1"/>
          <p:nvPr/>
        </p:nvSpPr>
        <p:spPr>
          <a:xfrm>
            <a:off x="1420837" y="1200072"/>
            <a:ext cx="22335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Poppins"/>
                <a:ea typeface="Poppins"/>
                <a:cs typeface="Poppins"/>
                <a:sym typeface="Poppins"/>
              </a:rPr>
              <a:t>2 Pin Buttons</a:t>
            </a:r>
            <a:endParaRPr sz="1800">
              <a:solidFill>
                <a:schemeClr val="dk1"/>
              </a:solidFill>
              <a:latin typeface="Poppins"/>
              <a:ea typeface="Poppins"/>
              <a:cs typeface="Poppins"/>
              <a:sym typeface="Poppins"/>
            </a:endParaRPr>
          </a:p>
        </p:txBody>
      </p:sp>
      <p:sp>
        <p:nvSpPr>
          <p:cNvPr id="1146" name="Google Shape;1146;p106"/>
          <p:cNvSpPr/>
          <p:nvPr/>
        </p:nvSpPr>
        <p:spPr>
          <a:xfrm>
            <a:off x="300675" y="2062739"/>
            <a:ext cx="3000000" cy="6777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47" name="Google Shape;1147;p106"/>
          <p:cNvSpPr txBox="1"/>
          <p:nvPr/>
        </p:nvSpPr>
        <p:spPr>
          <a:xfrm>
            <a:off x="1426275" y="2161341"/>
            <a:ext cx="17472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Poppins"/>
                <a:ea typeface="Poppins"/>
                <a:cs typeface="Poppins"/>
                <a:sym typeface="Poppins"/>
              </a:rPr>
              <a:t>3mm LEDs</a:t>
            </a:r>
            <a:endParaRPr sz="1800">
              <a:solidFill>
                <a:schemeClr val="dk1"/>
              </a:solidFill>
              <a:latin typeface="Poppins"/>
              <a:ea typeface="Poppins"/>
              <a:cs typeface="Poppins"/>
              <a:sym typeface="Poppins"/>
            </a:endParaRPr>
          </a:p>
        </p:txBody>
      </p:sp>
      <p:sp>
        <p:nvSpPr>
          <p:cNvPr id="1148" name="Google Shape;1148;p106"/>
          <p:cNvSpPr/>
          <p:nvPr/>
        </p:nvSpPr>
        <p:spPr>
          <a:xfrm>
            <a:off x="300675" y="5183582"/>
            <a:ext cx="3000000" cy="10110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49" name="Google Shape;1149;p106"/>
          <p:cNvSpPr txBox="1"/>
          <p:nvPr/>
        </p:nvSpPr>
        <p:spPr>
          <a:xfrm>
            <a:off x="12952871" y="1884471"/>
            <a:ext cx="23088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Poppins"/>
                <a:ea typeface="Poppins"/>
                <a:cs typeface="Poppins"/>
                <a:sym typeface="Poppins"/>
              </a:rPr>
              <a:t>Capacitors</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US" sz="1600">
                <a:solidFill>
                  <a:schemeClr val="dk1"/>
                </a:solidFill>
                <a:latin typeface="Poppins"/>
                <a:ea typeface="Poppins"/>
                <a:cs typeface="Poppins"/>
                <a:sym typeface="Poppins"/>
              </a:rPr>
              <a:t>1000 µF E</a:t>
            </a:r>
            <a:r>
              <a:rPr lang="en-US" sz="1600">
                <a:solidFill>
                  <a:schemeClr val="dk1"/>
                </a:solidFill>
                <a:latin typeface="Poppins"/>
                <a:ea typeface="Poppins"/>
                <a:cs typeface="Poppins"/>
                <a:sym typeface="Poppins"/>
              </a:rPr>
              <a:t>lectrolytic</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en-US" sz="1600">
                <a:solidFill>
                  <a:schemeClr val="dk1"/>
                </a:solidFill>
                <a:latin typeface="Poppins"/>
                <a:ea typeface="Poppins"/>
                <a:cs typeface="Poppins"/>
                <a:sym typeface="Poppins"/>
              </a:rPr>
              <a:t>0.10 µF Ceramic</a:t>
            </a:r>
            <a:endParaRPr sz="1600">
              <a:solidFill>
                <a:schemeClr val="dk1"/>
              </a:solidFill>
              <a:latin typeface="Poppins"/>
              <a:ea typeface="Poppins"/>
              <a:cs typeface="Poppins"/>
              <a:sym typeface="Poppins"/>
            </a:endParaRPr>
          </a:p>
        </p:txBody>
      </p:sp>
      <p:sp>
        <p:nvSpPr>
          <p:cNvPr id="1150" name="Google Shape;1150;p106"/>
          <p:cNvSpPr txBox="1"/>
          <p:nvPr/>
        </p:nvSpPr>
        <p:spPr>
          <a:xfrm>
            <a:off x="1426275" y="4129525"/>
            <a:ext cx="17472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Poppins"/>
                <a:ea typeface="Poppins"/>
                <a:cs typeface="Poppins"/>
                <a:sym typeface="Poppins"/>
              </a:rPr>
              <a:t>10 Wire Ribbon Cable</a:t>
            </a:r>
            <a:endParaRPr sz="1800">
              <a:solidFill>
                <a:schemeClr val="dk1"/>
              </a:solidFill>
              <a:latin typeface="Poppins"/>
              <a:ea typeface="Poppins"/>
              <a:cs typeface="Poppins"/>
              <a:sym typeface="Poppins"/>
            </a:endParaRPr>
          </a:p>
        </p:txBody>
      </p:sp>
      <p:sp>
        <p:nvSpPr>
          <p:cNvPr id="1151" name="Google Shape;1151;p106"/>
          <p:cNvSpPr txBox="1"/>
          <p:nvPr/>
        </p:nvSpPr>
        <p:spPr>
          <a:xfrm>
            <a:off x="1663975" y="5255000"/>
            <a:ext cx="1747200" cy="67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Poppins"/>
                <a:ea typeface="Poppins"/>
                <a:cs typeface="Poppins"/>
                <a:sym typeface="Poppins"/>
              </a:rPr>
              <a:t>Female IDC Connector</a:t>
            </a:r>
            <a:endParaRPr sz="1800">
              <a:solidFill>
                <a:schemeClr val="dk1"/>
              </a:solidFill>
              <a:latin typeface="Poppins"/>
              <a:ea typeface="Poppins"/>
              <a:cs typeface="Poppins"/>
              <a:sym typeface="Poppins"/>
            </a:endParaRPr>
          </a:p>
        </p:txBody>
      </p:sp>
      <p:sp>
        <p:nvSpPr>
          <p:cNvPr id="1152" name="Google Shape;1152;p106"/>
          <p:cNvSpPr/>
          <p:nvPr/>
        </p:nvSpPr>
        <p:spPr>
          <a:xfrm>
            <a:off x="300675" y="2825534"/>
            <a:ext cx="3000000" cy="1075200"/>
          </a:xfrm>
          <a:prstGeom prst="rect">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53" name="Google Shape;1153;p106"/>
          <p:cNvSpPr txBox="1"/>
          <p:nvPr/>
        </p:nvSpPr>
        <p:spPr>
          <a:xfrm>
            <a:off x="1426275" y="3054696"/>
            <a:ext cx="19050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Poppins"/>
                <a:ea typeface="Poppins"/>
                <a:cs typeface="Poppins"/>
                <a:sym typeface="Poppins"/>
              </a:rPr>
              <a:t>3 Wire Splitter</a:t>
            </a:r>
            <a:endParaRPr sz="1800">
              <a:solidFill>
                <a:schemeClr val="dk1"/>
              </a:solidFill>
              <a:latin typeface="Poppins"/>
              <a:ea typeface="Poppins"/>
              <a:cs typeface="Poppins"/>
              <a:sym typeface="Poppins"/>
            </a:endParaRPr>
          </a:p>
          <a:p>
            <a:pPr indent="0" lvl="0" marL="0" rtl="0" algn="l">
              <a:spcBef>
                <a:spcPts val="0"/>
              </a:spcBef>
              <a:spcAft>
                <a:spcPts val="0"/>
              </a:spcAft>
              <a:buNone/>
            </a:pPr>
            <a:r>
              <a:rPr lang="en-US" sz="1600">
                <a:solidFill>
                  <a:schemeClr val="dk1"/>
                </a:solidFill>
                <a:latin typeface="Poppins"/>
                <a:ea typeface="Poppins"/>
                <a:cs typeface="Poppins"/>
                <a:sym typeface="Poppins"/>
              </a:rPr>
              <a:t>Rated 32A 600V</a:t>
            </a:r>
            <a:endParaRPr sz="1600">
              <a:solidFill>
                <a:schemeClr val="dk1"/>
              </a:solidFill>
              <a:latin typeface="Poppins"/>
              <a:ea typeface="Poppins"/>
              <a:cs typeface="Poppins"/>
              <a:sym typeface="Poppins"/>
            </a:endParaRPr>
          </a:p>
        </p:txBody>
      </p:sp>
      <p:pic>
        <p:nvPicPr>
          <p:cNvPr id="1154" name="Google Shape;1154;p106"/>
          <p:cNvPicPr preferRelativeResize="0"/>
          <p:nvPr/>
        </p:nvPicPr>
        <p:blipFill>
          <a:blip r:embed="rId17">
            <a:alphaModFix/>
          </a:blip>
          <a:stretch>
            <a:fillRect/>
          </a:stretch>
        </p:blipFill>
        <p:spPr>
          <a:xfrm>
            <a:off x="3654325" y="3779106"/>
            <a:ext cx="1905000" cy="1056619"/>
          </a:xfrm>
          <a:prstGeom prst="rect">
            <a:avLst/>
          </a:prstGeom>
          <a:noFill/>
          <a:ln>
            <a:noFill/>
          </a:ln>
        </p:spPr>
      </p:pic>
      <p:sp>
        <p:nvSpPr>
          <p:cNvPr id="1155" name="Google Shape;1155;p106"/>
          <p:cNvSpPr/>
          <p:nvPr/>
        </p:nvSpPr>
        <p:spPr>
          <a:xfrm>
            <a:off x="7860225" y="5016975"/>
            <a:ext cx="4264800" cy="1189200"/>
          </a:xfrm>
          <a:prstGeom prst="rect">
            <a:avLst/>
          </a:prstGeom>
          <a:solidFill>
            <a:schemeClr val="accent5"/>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56" name="Google Shape;1156;p106"/>
          <p:cNvSpPr txBox="1"/>
          <p:nvPr/>
        </p:nvSpPr>
        <p:spPr>
          <a:xfrm>
            <a:off x="9489100" y="5409800"/>
            <a:ext cx="27516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Poppins"/>
                <a:ea typeface="Poppins"/>
                <a:cs typeface="Poppins"/>
                <a:sym typeface="Poppins"/>
              </a:rPr>
              <a:t>ESP32 NodeMCU</a:t>
            </a:r>
            <a:endParaRPr sz="1600">
              <a:solidFill>
                <a:schemeClr val="dk1"/>
              </a:solidFill>
              <a:latin typeface="Poppins"/>
              <a:ea typeface="Poppins"/>
              <a:cs typeface="Poppins"/>
              <a:sym typeface="Poppins"/>
            </a:endParaRPr>
          </a:p>
        </p:txBody>
      </p:sp>
      <p:pic>
        <p:nvPicPr>
          <p:cNvPr id="1157" name="Google Shape;1157;p106"/>
          <p:cNvPicPr preferRelativeResize="0"/>
          <p:nvPr/>
        </p:nvPicPr>
        <p:blipFill>
          <a:blip r:embed="rId18">
            <a:alphaModFix/>
          </a:blip>
          <a:stretch>
            <a:fillRect/>
          </a:stretch>
        </p:blipFill>
        <p:spPr>
          <a:xfrm>
            <a:off x="7929615" y="4860816"/>
            <a:ext cx="1490675" cy="1490675"/>
          </a:xfrm>
          <a:prstGeom prst="rect">
            <a:avLst/>
          </a:prstGeom>
          <a:noFill/>
          <a:ln>
            <a:noFill/>
          </a:ln>
        </p:spPr>
      </p:pic>
      <p:pic>
        <p:nvPicPr>
          <p:cNvPr id="1158" name="Google Shape;1158;p106"/>
          <p:cNvPicPr preferRelativeResize="0"/>
          <p:nvPr/>
        </p:nvPicPr>
        <p:blipFill rotWithShape="1">
          <a:blip r:embed="rId19">
            <a:alphaModFix/>
          </a:blip>
          <a:srcRect b="23493" l="0" r="0" t="23413"/>
          <a:stretch/>
        </p:blipFill>
        <p:spPr>
          <a:xfrm>
            <a:off x="3654325" y="5058494"/>
            <a:ext cx="2069700" cy="1098842"/>
          </a:xfrm>
          <a:prstGeom prst="rect">
            <a:avLst/>
          </a:prstGeom>
          <a:noFill/>
          <a:ln>
            <a:noFill/>
          </a:ln>
        </p:spPr>
      </p:pic>
      <p:sp>
        <p:nvSpPr>
          <p:cNvPr id="1159" name="Google Shape;1159;p106"/>
          <p:cNvSpPr txBox="1"/>
          <p:nvPr/>
        </p:nvSpPr>
        <p:spPr>
          <a:xfrm>
            <a:off x="5757274" y="5147537"/>
            <a:ext cx="2069700" cy="91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dk1"/>
                </a:solidFill>
                <a:latin typeface="Poppins"/>
                <a:ea typeface="Poppins"/>
                <a:cs typeface="Poppins"/>
                <a:sym typeface="Poppins"/>
              </a:rPr>
              <a:t>RTC Memory Module</a:t>
            </a:r>
            <a:endParaRPr sz="1600">
              <a:solidFill>
                <a:schemeClr val="dk1"/>
              </a:solidFill>
              <a:latin typeface="Poppins"/>
              <a:ea typeface="Poppins"/>
              <a:cs typeface="Poppins"/>
              <a:sym typeface="Poppi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pic>
        <p:nvPicPr>
          <p:cNvPr id="1164" name="Google Shape;1164;p107"/>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165" name="Google Shape;1165;p107"/>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 Price</a:t>
            </a:r>
            <a:endParaRPr sz="1800">
              <a:solidFill>
                <a:schemeClr val="accent3"/>
              </a:solidFill>
              <a:latin typeface="Poppins"/>
              <a:ea typeface="Poppins"/>
              <a:cs typeface="Poppins"/>
              <a:sym typeface="Poppins"/>
            </a:endParaRPr>
          </a:p>
        </p:txBody>
      </p:sp>
      <p:sp>
        <p:nvSpPr>
          <p:cNvPr id="1166" name="Google Shape;1166;p107"/>
          <p:cNvSpPr txBox="1"/>
          <p:nvPr>
            <p:ph type="title"/>
          </p:nvPr>
        </p:nvSpPr>
        <p:spPr>
          <a:xfrm>
            <a:off x="200575" y="199845"/>
            <a:ext cx="10272000" cy="11892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FULL REFRIGERATOR CIRCUITRY</a:t>
            </a:r>
            <a:endParaRPr/>
          </a:p>
        </p:txBody>
      </p:sp>
      <p:pic>
        <p:nvPicPr>
          <p:cNvPr id="1167" name="Google Shape;1167;p107"/>
          <p:cNvPicPr preferRelativeResize="0"/>
          <p:nvPr/>
        </p:nvPicPr>
        <p:blipFill>
          <a:blip r:embed="rId4">
            <a:alphaModFix/>
          </a:blip>
          <a:stretch>
            <a:fillRect/>
          </a:stretch>
        </p:blipFill>
        <p:spPr>
          <a:xfrm>
            <a:off x="12538425" y="3365200"/>
            <a:ext cx="6391275" cy="542925"/>
          </a:xfrm>
          <a:prstGeom prst="rect">
            <a:avLst/>
          </a:prstGeom>
          <a:noFill/>
          <a:ln>
            <a:noFill/>
          </a:ln>
        </p:spPr>
      </p:pic>
      <p:pic>
        <p:nvPicPr>
          <p:cNvPr id="1168" name="Google Shape;1168;p107"/>
          <p:cNvPicPr preferRelativeResize="0"/>
          <p:nvPr/>
        </p:nvPicPr>
        <p:blipFill>
          <a:blip r:embed="rId5">
            <a:alphaModFix/>
          </a:blip>
          <a:stretch>
            <a:fillRect/>
          </a:stretch>
        </p:blipFill>
        <p:spPr>
          <a:xfrm>
            <a:off x="200575" y="992225"/>
            <a:ext cx="6611175" cy="5012425"/>
          </a:xfrm>
          <a:prstGeom prst="rect">
            <a:avLst/>
          </a:prstGeom>
          <a:noFill/>
          <a:ln>
            <a:noFill/>
          </a:ln>
        </p:spPr>
      </p:pic>
      <p:pic>
        <p:nvPicPr>
          <p:cNvPr id="1169" name="Google Shape;1169;p107"/>
          <p:cNvPicPr preferRelativeResize="0"/>
          <p:nvPr/>
        </p:nvPicPr>
        <p:blipFill rotWithShape="1">
          <a:blip r:embed="rId6">
            <a:alphaModFix/>
          </a:blip>
          <a:srcRect b="24956" l="4003" r="0" t="9969"/>
          <a:stretch/>
        </p:blipFill>
        <p:spPr>
          <a:xfrm>
            <a:off x="7011225" y="3585550"/>
            <a:ext cx="4872248" cy="2480274"/>
          </a:xfrm>
          <a:prstGeom prst="rect">
            <a:avLst/>
          </a:prstGeom>
          <a:noFill/>
          <a:ln>
            <a:noFill/>
          </a:ln>
        </p:spPr>
      </p:pic>
      <p:sp>
        <p:nvSpPr>
          <p:cNvPr id="1170" name="Google Shape;1170;p107"/>
          <p:cNvSpPr txBox="1"/>
          <p:nvPr/>
        </p:nvSpPr>
        <p:spPr>
          <a:xfrm>
            <a:off x="6950450" y="1091250"/>
            <a:ext cx="4694400" cy="2659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Relays and AC to DC convertor stored with the compressor for </a:t>
            </a:r>
            <a:r>
              <a:rPr lang="en-US" sz="1600">
                <a:solidFill>
                  <a:schemeClr val="dk1"/>
                </a:solidFill>
                <a:latin typeface="Poppins"/>
                <a:ea typeface="Poppins"/>
                <a:cs typeface="Poppins"/>
                <a:sym typeface="Poppins"/>
              </a:rPr>
              <a:t>resilience</a:t>
            </a:r>
            <a:r>
              <a:rPr lang="en-US" sz="1600">
                <a:solidFill>
                  <a:schemeClr val="dk1"/>
                </a:solidFill>
                <a:latin typeface="Poppins"/>
                <a:ea typeface="Poppins"/>
                <a:cs typeface="Poppins"/>
                <a:sym typeface="Poppins"/>
              </a:rPr>
              <a:t>/safety</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AC to DC converter completely encased </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Ribbon cable encased in grounded aluminum tape to prevent electrical noise</a:t>
            </a:r>
            <a:endParaRPr sz="1600">
              <a:solidFill>
                <a:schemeClr val="dk1"/>
              </a:solidFill>
              <a:latin typeface="Poppins"/>
              <a:ea typeface="Poppins"/>
              <a:cs typeface="Poppins"/>
              <a:sym typeface="Poppins"/>
            </a:endParaRPr>
          </a:p>
          <a:p>
            <a:pPr indent="-330200" lvl="0" marL="457200" rtl="0" algn="l">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Capacitors used to prevent brownouts </a:t>
            </a:r>
            <a:endParaRPr sz="1600">
              <a:solidFill>
                <a:schemeClr val="dk1"/>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90"/>
          <p:cNvSpPr/>
          <p:nvPr/>
        </p:nvSpPr>
        <p:spPr>
          <a:xfrm>
            <a:off x="24150" y="3393475"/>
            <a:ext cx="2402700" cy="3476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898" name="Google Shape;898;p90"/>
          <p:cNvSpPr txBox="1"/>
          <p:nvPr>
            <p:ph idx="2" type="title"/>
          </p:nvPr>
        </p:nvSpPr>
        <p:spPr>
          <a:xfrm>
            <a:off x="253123" y="644925"/>
            <a:ext cx="5532900" cy="10251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a:t>MEET THE TEAM</a:t>
            </a:r>
            <a:endParaRPr/>
          </a:p>
        </p:txBody>
      </p:sp>
      <p:pic>
        <p:nvPicPr>
          <p:cNvPr id="899" name="Google Shape;899;p90"/>
          <p:cNvPicPr preferRelativeResize="0"/>
          <p:nvPr/>
        </p:nvPicPr>
        <p:blipFill rotWithShape="1">
          <a:blip r:embed="rId3">
            <a:alphaModFix/>
          </a:blip>
          <a:srcRect b="1426" l="3437" r="0" t="2197"/>
          <a:stretch/>
        </p:blipFill>
        <p:spPr>
          <a:xfrm>
            <a:off x="126976" y="2097100"/>
            <a:ext cx="2230574" cy="3016049"/>
          </a:xfrm>
          <a:prstGeom prst="rect">
            <a:avLst/>
          </a:prstGeom>
          <a:noFill/>
          <a:ln>
            <a:noFill/>
          </a:ln>
        </p:spPr>
      </p:pic>
      <p:sp>
        <p:nvSpPr>
          <p:cNvPr id="900" name="Google Shape;900;p90"/>
          <p:cNvSpPr txBox="1"/>
          <p:nvPr/>
        </p:nvSpPr>
        <p:spPr>
          <a:xfrm>
            <a:off x="530525" y="5330713"/>
            <a:ext cx="17871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Kalino Ruiz</a:t>
            </a:r>
            <a:endParaRPr sz="1600">
              <a:solidFill>
                <a:schemeClr val="dk1"/>
              </a:solidFill>
              <a:latin typeface="Poppins"/>
              <a:ea typeface="Poppins"/>
              <a:cs typeface="Poppins"/>
              <a:sym typeface="Poppins"/>
            </a:endParaRPr>
          </a:p>
        </p:txBody>
      </p:sp>
      <p:sp>
        <p:nvSpPr>
          <p:cNvPr id="901" name="Google Shape;901;p90"/>
          <p:cNvSpPr txBox="1"/>
          <p:nvPr/>
        </p:nvSpPr>
        <p:spPr>
          <a:xfrm>
            <a:off x="3067581" y="5330713"/>
            <a:ext cx="16128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Brent Marin</a:t>
            </a:r>
            <a:endParaRPr sz="1600">
              <a:solidFill>
                <a:schemeClr val="dk1"/>
              </a:solidFill>
              <a:latin typeface="Poppins"/>
              <a:ea typeface="Poppins"/>
              <a:cs typeface="Poppins"/>
              <a:sym typeface="Poppins"/>
            </a:endParaRPr>
          </a:p>
        </p:txBody>
      </p:sp>
      <p:sp>
        <p:nvSpPr>
          <p:cNvPr id="902" name="Google Shape;902;p90"/>
          <p:cNvSpPr txBox="1"/>
          <p:nvPr/>
        </p:nvSpPr>
        <p:spPr>
          <a:xfrm>
            <a:off x="5430338" y="5330713"/>
            <a:ext cx="16128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Isabel Price</a:t>
            </a:r>
            <a:endParaRPr sz="1600">
              <a:solidFill>
                <a:schemeClr val="dk1"/>
              </a:solidFill>
              <a:latin typeface="Poppins"/>
              <a:ea typeface="Poppins"/>
              <a:cs typeface="Poppins"/>
              <a:sym typeface="Poppins"/>
            </a:endParaRPr>
          </a:p>
        </p:txBody>
      </p:sp>
      <p:sp>
        <p:nvSpPr>
          <p:cNvPr id="903" name="Google Shape;903;p90"/>
          <p:cNvSpPr txBox="1"/>
          <p:nvPr/>
        </p:nvSpPr>
        <p:spPr>
          <a:xfrm>
            <a:off x="7793094" y="5330713"/>
            <a:ext cx="16128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Caleb Mok</a:t>
            </a:r>
            <a:endParaRPr sz="1600">
              <a:solidFill>
                <a:schemeClr val="dk1"/>
              </a:solidFill>
              <a:latin typeface="Poppins"/>
              <a:ea typeface="Poppins"/>
              <a:cs typeface="Poppins"/>
              <a:sym typeface="Poppins"/>
            </a:endParaRPr>
          </a:p>
        </p:txBody>
      </p:sp>
      <p:sp>
        <p:nvSpPr>
          <p:cNvPr id="904" name="Google Shape;904;p90"/>
          <p:cNvSpPr txBox="1"/>
          <p:nvPr/>
        </p:nvSpPr>
        <p:spPr>
          <a:xfrm>
            <a:off x="10110425" y="5330713"/>
            <a:ext cx="18786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Matthew Manuel</a:t>
            </a:r>
            <a:endParaRPr sz="1600">
              <a:solidFill>
                <a:schemeClr val="dk1"/>
              </a:solidFill>
              <a:latin typeface="Poppins"/>
              <a:ea typeface="Poppins"/>
              <a:cs typeface="Poppins"/>
              <a:sym typeface="Poppins"/>
            </a:endParaRPr>
          </a:p>
        </p:txBody>
      </p:sp>
      <p:pic>
        <p:nvPicPr>
          <p:cNvPr id="905" name="Google Shape;905;p90"/>
          <p:cNvPicPr preferRelativeResize="0"/>
          <p:nvPr/>
        </p:nvPicPr>
        <p:blipFill rotWithShape="1">
          <a:blip r:embed="rId4">
            <a:alphaModFix/>
          </a:blip>
          <a:srcRect b="0" l="15277" r="9313" t="15139"/>
          <a:stretch/>
        </p:blipFill>
        <p:spPr>
          <a:xfrm>
            <a:off x="5029974" y="2124387"/>
            <a:ext cx="1973825" cy="2961475"/>
          </a:xfrm>
          <a:prstGeom prst="rect">
            <a:avLst/>
          </a:prstGeom>
          <a:noFill/>
          <a:ln>
            <a:noFill/>
          </a:ln>
        </p:spPr>
      </p:pic>
      <p:pic>
        <p:nvPicPr>
          <p:cNvPr id="906" name="Google Shape;906;p90" title="DSC02290_Original.JPG"/>
          <p:cNvPicPr preferRelativeResize="0"/>
          <p:nvPr/>
        </p:nvPicPr>
        <p:blipFill rotWithShape="1">
          <a:blip r:embed="rId5">
            <a:alphaModFix/>
          </a:blip>
          <a:srcRect b="40255" l="29659" r="41896" t="24699"/>
          <a:stretch/>
        </p:blipFill>
        <p:spPr>
          <a:xfrm>
            <a:off x="7261125" y="2124388"/>
            <a:ext cx="2074074" cy="2961475"/>
          </a:xfrm>
          <a:prstGeom prst="rect">
            <a:avLst/>
          </a:prstGeom>
          <a:noFill/>
          <a:ln>
            <a:noFill/>
          </a:ln>
        </p:spPr>
      </p:pic>
      <p:pic>
        <p:nvPicPr>
          <p:cNvPr id="907" name="Google Shape;907;p90"/>
          <p:cNvPicPr preferRelativeResize="0"/>
          <p:nvPr/>
        </p:nvPicPr>
        <p:blipFill rotWithShape="1">
          <a:blip r:embed="rId6">
            <a:alphaModFix/>
          </a:blip>
          <a:srcRect b="28057" l="17092" r="13540" t="26601"/>
          <a:stretch/>
        </p:blipFill>
        <p:spPr>
          <a:xfrm>
            <a:off x="9676225" y="2097100"/>
            <a:ext cx="2132058" cy="3016050"/>
          </a:xfrm>
          <a:prstGeom prst="rect">
            <a:avLst/>
          </a:prstGeom>
          <a:noFill/>
          <a:ln>
            <a:noFill/>
          </a:ln>
        </p:spPr>
      </p:pic>
      <p:pic>
        <p:nvPicPr>
          <p:cNvPr id="908" name="Google Shape;908;p90"/>
          <p:cNvPicPr preferRelativeResize="0"/>
          <p:nvPr/>
        </p:nvPicPr>
        <p:blipFill rotWithShape="1">
          <a:blip r:embed="rId7">
            <a:alphaModFix/>
          </a:blip>
          <a:srcRect b="69915" l="42021" r="37898" t="7488"/>
          <a:stretch/>
        </p:blipFill>
        <p:spPr>
          <a:xfrm>
            <a:off x="2688663" y="2097100"/>
            <a:ext cx="2010202" cy="3016049"/>
          </a:xfrm>
          <a:prstGeom prst="rect">
            <a:avLst/>
          </a:prstGeom>
          <a:noFill/>
          <a:ln>
            <a:noFill/>
          </a:ln>
        </p:spPr>
      </p:pic>
      <p:pic>
        <p:nvPicPr>
          <p:cNvPr id="909" name="Google Shape;909;p90"/>
          <p:cNvPicPr preferRelativeResize="0"/>
          <p:nvPr/>
        </p:nvPicPr>
        <p:blipFill rotWithShape="1">
          <a:blip r:embed="rId8">
            <a:alphaModFix/>
          </a:blip>
          <a:srcRect b="38809" l="65708" r="0" t="9739"/>
          <a:stretch/>
        </p:blipFill>
        <p:spPr>
          <a:xfrm>
            <a:off x="2688651" y="2097075"/>
            <a:ext cx="2010201" cy="30160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08"/>
          <p:cNvSpPr/>
          <p:nvPr/>
        </p:nvSpPr>
        <p:spPr>
          <a:xfrm>
            <a:off x="-1485550" y="559625"/>
            <a:ext cx="14387700" cy="62985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176" name="Google Shape;1176;p108"/>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177" name="Google Shape;1177;p108"/>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 Price</a:t>
            </a:r>
            <a:endParaRPr sz="1800">
              <a:solidFill>
                <a:schemeClr val="accent3"/>
              </a:solidFill>
              <a:latin typeface="Poppins"/>
              <a:ea typeface="Poppins"/>
              <a:cs typeface="Poppins"/>
              <a:sym typeface="Poppins"/>
            </a:endParaRPr>
          </a:p>
        </p:txBody>
      </p:sp>
      <p:sp>
        <p:nvSpPr>
          <p:cNvPr id="1178" name="Google Shape;1178;p108"/>
          <p:cNvSpPr txBox="1"/>
          <p:nvPr>
            <p:ph type="title"/>
          </p:nvPr>
        </p:nvSpPr>
        <p:spPr>
          <a:xfrm>
            <a:off x="200563" y="19985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CONTROL PANEL PROTOBOARD DESIGN</a:t>
            </a:r>
            <a:endParaRPr/>
          </a:p>
        </p:txBody>
      </p:sp>
      <p:pic>
        <p:nvPicPr>
          <p:cNvPr id="1179" name="Google Shape;1179;p108"/>
          <p:cNvPicPr preferRelativeResize="0"/>
          <p:nvPr/>
        </p:nvPicPr>
        <p:blipFill rotWithShape="1">
          <a:blip r:embed="rId4">
            <a:alphaModFix/>
          </a:blip>
          <a:srcRect b="43942" l="43704" r="25206" t="34241"/>
          <a:stretch/>
        </p:blipFill>
        <p:spPr>
          <a:xfrm>
            <a:off x="7754403" y="3546612"/>
            <a:ext cx="3069022" cy="1617126"/>
          </a:xfrm>
          <a:prstGeom prst="rect">
            <a:avLst/>
          </a:prstGeom>
          <a:noFill/>
          <a:ln>
            <a:noFill/>
          </a:ln>
        </p:spPr>
      </p:pic>
      <p:pic>
        <p:nvPicPr>
          <p:cNvPr id="1180" name="Google Shape;1180;p108"/>
          <p:cNvPicPr preferRelativeResize="0"/>
          <p:nvPr/>
        </p:nvPicPr>
        <p:blipFill rotWithShape="1">
          <a:blip r:embed="rId5">
            <a:alphaModFix/>
          </a:blip>
          <a:srcRect b="9406" l="34363" r="42126" t="11013"/>
          <a:stretch/>
        </p:blipFill>
        <p:spPr>
          <a:xfrm rot="-5400000">
            <a:off x="2209688" y="1366838"/>
            <a:ext cx="1242525" cy="5602049"/>
          </a:xfrm>
          <a:prstGeom prst="rect">
            <a:avLst/>
          </a:prstGeom>
          <a:noFill/>
          <a:ln>
            <a:noFill/>
          </a:ln>
        </p:spPr>
      </p:pic>
      <p:pic>
        <p:nvPicPr>
          <p:cNvPr id="1181" name="Google Shape;1181;p108"/>
          <p:cNvPicPr preferRelativeResize="0"/>
          <p:nvPr/>
        </p:nvPicPr>
        <p:blipFill rotWithShape="1">
          <a:blip r:embed="rId6">
            <a:alphaModFix/>
          </a:blip>
          <a:srcRect b="13949" l="34721" r="30695" t="4089"/>
          <a:stretch/>
        </p:blipFill>
        <p:spPr>
          <a:xfrm rot="5400000">
            <a:off x="1972075" y="-840850"/>
            <a:ext cx="1800775" cy="5685076"/>
          </a:xfrm>
          <a:prstGeom prst="rect">
            <a:avLst/>
          </a:prstGeom>
          <a:noFill/>
          <a:ln>
            <a:noFill/>
          </a:ln>
        </p:spPr>
      </p:pic>
      <p:pic>
        <p:nvPicPr>
          <p:cNvPr id="1182" name="Google Shape;1182;p108"/>
          <p:cNvPicPr preferRelativeResize="0"/>
          <p:nvPr/>
        </p:nvPicPr>
        <p:blipFill rotWithShape="1">
          <a:blip r:embed="rId7">
            <a:alphaModFix/>
          </a:blip>
          <a:srcRect b="20974" l="17920" r="24769" t="20729"/>
          <a:stretch/>
        </p:blipFill>
        <p:spPr>
          <a:xfrm>
            <a:off x="5863025" y="3664098"/>
            <a:ext cx="1625375" cy="1653367"/>
          </a:xfrm>
          <a:prstGeom prst="rect">
            <a:avLst/>
          </a:prstGeom>
          <a:noFill/>
          <a:ln>
            <a:noFill/>
          </a:ln>
        </p:spPr>
      </p:pic>
      <p:sp>
        <p:nvSpPr>
          <p:cNvPr id="1183" name="Google Shape;1183;p108"/>
          <p:cNvSpPr txBox="1"/>
          <p:nvPr/>
        </p:nvSpPr>
        <p:spPr>
          <a:xfrm>
            <a:off x="6209125" y="6380475"/>
            <a:ext cx="46143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Female header pins to allow ESP to be easily removed </a:t>
            </a:r>
            <a:endParaRPr sz="1600">
              <a:solidFill>
                <a:schemeClr val="dk1"/>
              </a:solidFill>
              <a:latin typeface="Poppins"/>
              <a:ea typeface="Poppins"/>
              <a:cs typeface="Poppins"/>
              <a:sym typeface="Poppins"/>
            </a:endParaRPr>
          </a:p>
        </p:txBody>
      </p:sp>
      <p:pic>
        <p:nvPicPr>
          <p:cNvPr id="1184" name="Google Shape;1184;p108"/>
          <p:cNvPicPr preferRelativeResize="0"/>
          <p:nvPr/>
        </p:nvPicPr>
        <p:blipFill>
          <a:blip r:embed="rId8">
            <a:alphaModFix/>
          </a:blip>
          <a:stretch>
            <a:fillRect/>
          </a:stretch>
        </p:blipFill>
        <p:spPr>
          <a:xfrm>
            <a:off x="422326" y="4941525"/>
            <a:ext cx="1420340" cy="1200525"/>
          </a:xfrm>
          <a:prstGeom prst="rect">
            <a:avLst/>
          </a:prstGeom>
          <a:noFill/>
          <a:ln>
            <a:noFill/>
          </a:ln>
        </p:spPr>
      </p:pic>
      <p:sp>
        <p:nvSpPr>
          <p:cNvPr id="1185" name="Google Shape;1185;p108"/>
          <p:cNvSpPr txBox="1"/>
          <p:nvPr/>
        </p:nvSpPr>
        <p:spPr>
          <a:xfrm>
            <a:off x="1997476" y="5160038"/>
            <a:ext cx="26439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Custom 90 Degree Angle for female IDC connector</a:t>
            </a:r>
            <a:endParaRPr sz="1600">
              <a:solidFill>
                <a:schemeClr val="dk1"/>
              </a:solidFill>
              <a:latin typeface="Poppins"/>
              <a:ea typeface="Poppins"/>
              <a:cs typeface="Poppins"/>
              <a:sym typeface="Poppins"/>
            </a:endParaRPr>
          </a:p>
        </p:txBody>
      </p:sp>
      <p:sp>
        <p:nvSpPr>
          <p:cNvPr id="1186" name="Google Shape;1186;p108"/>
          <p:cNvSpPr/>
          <p:nvPr/>
        </p:nvSpPr>
        <p:spPr>
          <a:xfrm>
            <a:off x="339301" y="4858525"/>
            <a:ext cx="3966900" cy="1349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187" name="Google Shape;1187;p108"/>
          <p:cNvSpPr/>
          <p:nvPr/>
        </p:nvSpPr>
        <p:spPr>
          <a:xfrm>
            <a:off x="4306076" y="4835175"/>
            <a:ext cx="1017700" cy="763469"/>
          </a:xfrm>
          <a:custGeom>
            <a:rect b="b" l="l" r="r" t="t"/>
            <a:pathLst>
              <a:path extrusionOk="0" h="43947" w="40708">
                <a:moveTo>
                  <a:pt x="0" y="43947"/>
                </a:moveTo>
                <a:lnTo>
                  <a:pt x="40708" y="43947"/>
                </a:lnTo>
                <a:lnTo>
                  <a:pt x="40708" y="0"/>
                </a:lnTo>
              </a:path>
            </a:pathLst>
          </a:custGeom>
          <a:noFill/>
          <a:ln cap="flat" cmpd="sng" w="38100">
            <a:solidFill>
              <a:srgbClr val="FF0000"/>
            </a:solidFill>
            <a:prstDash val="solid"/>
            <a:round/>
            <a:headEnd len="med" w="med" type="none"/>
            <a:tailEnd len="med" w="med" type="none"/>
          </a:ln>
        </p:spPr>
      </p:sp>
      <p:sp>
        <p:nvSpPr>
          <p:cNvPr id="1188" name="Google Shape;1188;p108"/>
          <p:cNvSpPr/>
          <p:nvPr/>
        </p:nvSpPr>
        <p:spPr>
          <a:xfrm>
            <a:off x="4976851" y="4210875"/>
            <a:ext cx="655200" cy="624300"/>
          </a:xfrm>
          <a:prstGeom prst="ellipse">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pic>
        <p:nvPicPr>
          <p:cNvPr id="1189" name="Google Shape;1189;p108"/>
          <p:cNvPicPr preferRelativeResize="0"/>
          <p:nvPr/>
        </p:nvPicPr>
        <p:blipFill rotWithShape="1">
          <a:blip r:embed="rId9">
            <a:alphaModFix/>
          </a:blip>
          <a:srcRect b="39898" l="0" r="13277" t="25714"/>
          <a:stretch/>
        </p:blipFill>
        <p:spPr>
          <a:xfrm rot="10800000">
            <a:off x="5863025" y="1084462"/>
            <a:ext cx="6160675" cy="18344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09"/>
          <p:cNvSpPr txBox="1"/>
          <p:nvPr>
            <p:ph type="title"/>
          </p:nvPr>
        </p:nvSpPr>
        <p:spPr>
          <a:xfrm>
            <a:off x="432475" y="390825"/>
            <a:ext cx="59640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CODING FLOWCHART</a:t>
            </a:r>
            <a:endParaRPr/>
          </a:p>
        </p:txBody>
      </p:sp>
      <p:pic>
        <p:nvPicPr>
          <p:cNvPr id="1195" name="Google Shape;1195;p109"/>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196" name="Google Shape;1196;p109"/>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Matthew Manuel</a:t>
            </a:r>
            <a:endParaRPr sz="1800">
              <a:solidFill>
                <a:schemeClr val="accent3"/>
              </a:solidFill>
              <a:latin typeface="Poppins"/>
              <a:ea typeface="Poppins"/>
              <a:cs typeface="Poppins"/>
              <a:sym typeface="Poppins"/>
            </a:endParaRPr>
          </a:p>
        </p:txBody>
      </p:sp>
      <p:sp>
        <p:nvSpPr>
          <p:cNvPr id="1197" name="Google Shape;1197;p109"/>
          <p:cNvSpPr txBox="1"/>
          <p:nvPr/>
        </p:nvSpPr>
        <p:spPr>
          <a:xfrm>
            <a:off x="432475" y="1245775"/>
            <a:ext cx="6419700" cy="48639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Main </a:t>
            </a:r>
            <a:r>
              <a:rPr lang="en-US" sz="1600">
                <a:solidFill>
                  <a:schemeClr val="dk1"/>
                </a:solidFill>
                <a:latin typeface="Poppins"/>
                <a:ea typeface="Poppins"/>
                <a:cs typeface="Poppins"/>
                <a:sym typeface="Poppins"/>
              </a:rPr>
              <a:t>features</a:t>
            </a:r>
            <a:r>
              <a:rPr lang="en-US" sz="1600">
                <a:solidFill>
                  <a:schemeClr val="dk1"/>
                </a:solidFill>
                <a:latin typeface="Poppins"/>
                <a:ea typeface="Poppins"/>
                <a:cs typeface="Poppins"/>
                <a:sym typeface="Poppins"/>
              </a:rPr>
              <a:t> for customers</a:t>
            </a:r>
            <a:endParaRPr sz="1600">
              <a:solidFill>
                <a:schemeClr val="dk1"/>
              </a:solidFill>
              <a:latin typeface="Poppins"/>
              <a:ea typeface="Poppins"/>
              <a:cs typeface="Poppins"/>
              <a:sym typeface="Poppins"/>
            </a:endParaRPr>
          </a:p>
          <a:p>
            <a:pPr indent="-330200" lvl="1" marL="13716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Set their own start time</a:t>
            </a:r>
            <a:endParaRPr sz="1600">
              <a:solidFill>
                <a:schemeClr val="dk1"/>
              </a:solidFill>
              <a:latin typeface="Poppins"/>
              <a:ea typeface="Poppins"/>
              <a:cs typeface="Poppins"/>
              <a:sym typeface="Poppins"/>
            </a:endParaRPr>
          </a:p>
          <a:p>
            <a:pPr indent="-330200" lvl="1" marL="13716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Change the duration of the </a:t>
            </a:r>
            <a:r>
              <a:rPr lang="en-US" sz="1600">
                <a:solidFill>
                  <a:schemeClr val="dk1"/>
                </a:solidFill>
                <a:latin typeface="Poppins"/>
                <a:ea typeface="Poppins"/>
                <a:cs typeface="Poppins"/>
                <a:sym typeface="Poppins"/>
              </a:rPr>
              <a:t>passive</a:t>
            </a:r>
            <a:r>
              <a:rPr lang="en-US" sz="1600">
                <a:solidFill>
                  <a:schemeClr val="dk1"/>
                </a:solidFill>
                <a:latin typeface="Poppins"/>
                <a:ea typeface="Poppins"/>
                <a:cs typeface="Poppins"/>
                <a:sym typeface="Poppins"/>
              </a:rPr>
              <a:t> cycle</a:t>
            </a:r>
            <a:endParaRPr sz="1600">
              <a:solidFill>
                <a:schemeClr val="dk1"/>
              </a:solidFill>
              <a:latin typeface="Poppins"/>
              <a:ea typeface="Poppins"/>
              <a:cs typeface="Poppins"/>
              <a:sym typeface="Poppins"/>
            </a:endParaRPr>
          </a:p>
          <a:p>
            <a:pPr indent="-330200" lvl="1" marL="13716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Automatically starts all over again the next day</a:t>
            </a:r>
            <a:endParaRPr sz="1600">
              <a:solidFill>
                <a:schemeClr val="dk1"/>
              </a:solidFill>
              <a:latin typeface="Poppins"/>
              <a:ea typeface="Poppins"/>
              <a:cs typeface="Poppins"/>
              <a:sym typeface="Poppins"/>
            </a:endParaRPr>
          </a:p>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Function of the code</a:t>
            </a:r>
            <a:endParaRPr sz="1600">
              <a:solidFill>
                <a:schemeClr val="dk1"/>
              </a:solidFill>
              <a:latin typeface="Poppins"/>
              <a:ea typeface="Poppins"/>
              <a:cs typeface="Poppins"/>
              <a:sym typeface="Poppins"/>
            </a:endParaRPr>
          </a:p>
          <a:p>
            <a:pPr indent="-330200" lvl="1" marL="9144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uses buttons and 7-segment display for setting time and duration</a:t>
            </a:r>
            <a:endParaRPr sz="1600">
              <a:solidFill>
                <a:schemeClr val="dk1"/>
              </a:solidFill>
              <a:latin typeface="Poppins"/>
              <a:ea typeface="Poppins"/>
              <a:cs typeface="Poppins"/>
              <a:sym typeface="Poppins"/>
            </a:endParaRPr>
          </a:p>
          <a:p>
            <a:pPr indent="-330200" lvl="1" marL="9144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real-time clock module (RTC) for triggering cycle</a:t>
            </a:r>
            <a:endParaRPr sz="1600">
              <a:solidFill>
                <a:schemeClr val="dk1"/>
              </a:solidFill>
              <a:latin typeface="Poppins"/>
              <a:ea typeface="Poppins"/>
              <a:cs typeface="Poppins"/>
              <a:sym typeface="Poppins"/>
            </a:endParaRPr>
          </a:p>
          <a:p>
            <a:pPr indent="-330200" lvl="1" marL="9144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temperature sensor for automatic fan control</a:t>
            </a:r>
            <a:endParaRPr sz="1600">
              <a:solidFill>
                <a:schemeClr val="dk1"/>
              </a:solidFill>
              <a:latin typeface="Poppins"/>
              <a:ea typeface="Poppins"/>
              <a:cs typeface="Poppins"/>
              <a:sym typeface="Poppins"/>
            </a:endParaRPr>
          </a:p>
          <a:p>
            <a:pPr indent="0" lvl="0" marL="914400" rtl="0" algn="l">
              <a:lnSpc>
                <a:spcPct val="200000"/>
              </a:lnSpc>
              <a:spcBef>
                <a:spcPts val="0"/>
              </a:spcBef>
              <a:spcAft>
                <a:spcPts val="0"/>
              </a:spcAft>
              <a:buNone/>
            </a:pPr>
            <a:r>
              <a:t/>
            </a:r>
            <a:endParaRPr sz="1600">
              <a:solidFill>
                <a:schemeClr val="dk1"/>
              </a:solidFill>
              <a:latin typeface="Poppins"/>
              <a:ea typeface="Poppins"/>
              <a:cs typeface="Poppins"/>
              <a:sym typeface="Poppins"/>
            </a:endParaRPr>
          </a:p>
        </p:txBody>
      </p:sp>
      <p:sp>
        <p:nvSpPr>
          <p:cNvPr id="1198" name="Google Shape;1198;p109"/>
          <p:cNvSpPr/>
          <p:nvPr/>
        </p:nvSpPr>
        <p:spPr>
          <a:xfrm>
            <a:off x="6063350" y="158225"/>
            <a:ext cx="1098300" cy="727200"/>
          </a:xfrm>
          <a:prstGeom prst="ellipse">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rPr lang="en-US" sz="1224"/>
              <a:t>Start</a:t>
            </a:r>
            <a:endParaRPr sz="1224"/>
          </a:p>
        </p:txBody>
      </p:sp>
      <p:sp>
        <p:nvSpPr>
          <p:cNvPr id="1199" name="Google Shape;1199;p109"/>
          <p:cNvSpPr/>
          <p:nvPr/>
        </p:nvSpPr>
        <p:spPr>
          <a:xfrm>
            <a:off x="7896701" y="158225"/>
            <a:ext cx="954600" cy="584700"/>
          </a:xfrm>
          <a:prstGeom prst="roundRect">
            <a:avLst>
              <a:gd fmla="val 16667" name="adj"/>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rPr lang="en-US" sz="1224"/>
              <a:t>Set Start Time</a:t>
            </a:r>
            <a:endParaRPr sz="1224"/>
          </a:p>
        </p:txBody>
      </p:sp>
      <p:sp>
        <p:nvSpPr>
          <p:cNvPr id="1200" name="Google Shape;1200;p109"/>
          <p:cNvSpPr/>
          <p:nvPr/>
        </p:nvSpPr>
        <p:spPr>
          <a:xfrm>
            <a:off x="8192253" y="743293"/>
            <a:ext cx="363600" cy="363600"/>
          </a:xfrm>
          <a:prstGeom prst="down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01" name="Google Shape;1201;p109"/>
          <p:cNvSpPr/>
          <p:nvPr/>
        </p:nvSpPr>
        <p:spPr>
          <a:xfrm>
            <a:off x="7161563" y="340124"/>
            <a:ext cx="727200" cy="363600"/>
          </a:xfrm>
          <a:prstGeom prst="right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02" name="Google Shape;1202;p109"/>
          <p:cNvSpPr/>
          <p:nvPr/>
        </p:nvSpPr>
        <p:spPr>
          <a:xfrm>
            <a:off x="7896701" y="1106828"/>
            <a:ext cx="954637" cy="585068"/>
          </a:xfrm>
          <a:prstGeom prst="flowChartDecision">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rPr lang="en-US" sz="874"/>
              <a:t>Press Clockset</a:t>
            </a:r>
            <a:endParaRPr sz="874"/>
          </a:p>
        </p:txBody>
      </p:sp>
      <p:sp>
        <p:nvSpPr>
          <p:cNvPr id="1203" name="Google Shape;1203;p109"/>
          <p:cNvSpPr/>
          <p:nvPr/>
        </p:nvSpPr>
        <p:spPr>
          <a:xfrm>
            <a:off x="7896701" y="2055432"/>
            <a:ext cx="954600" cy="584700"/>
          </a:xfrm>
          <a:prstGeom prst="roundRect">
            <a:avLst>
              <a:gd fmla="val 16667" name="adj"/>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rPr lang="en-US" sz="1224"/>
              <a:t>Set Duration Time</a:t>
            </a:r>
            <a:endParaRPr sz="1224"/>
          </a:p>
        </p:txBody>
      </p:sp>
      <p:sp>
        <p:nvSpPr>
          <p:cNvPr id="1204" name="Google Shape;1204;p109"/>
          <p:cNvSpPr txBox="1"/>
          <p:nvPr/>
        </p:nvSpPr>
        <p:spPr>
          <a:xfrm>
            <a:off x="7786919" y="1671686"/>
            <a:ext cx="500100" cy="342300"/>
          </a:xfrm>
          <a:prstGeom prst="rect">
            <a:avLst/>
          </a:prstGeom>
          <a:noFill/>
          <a:ln>
            <a:noFill/>
          </a:ln>
        </p:spPr>
        <p:txBody>
          <a:bodyPr anchorCtr="0" anchor="t" bIns="79975" lIns="79975" spcFirstLastPara="1" rIns="79975" wrap="square" tIns="79975">
            <a:spAutoFit/>
          </a:bodyPr>
          <a:lstStyle/>
          <a:p>
            <a:pPr indent="0" lvl="0" marL="0" rtl="0" algn="l">
              <a:spcBef>
                <a:spcPts val="0"/>
              </a:spcBef>
              <a:spcAft>
                <a:spcPts val="0"/>
              </a:spcAft>
              <a:buNone/>
            </a:pPr>
            <a:r>
              <a:rPr lang="en-US" sz="1174">
                <a:solidFill>
                  <a:srgbClr val="595959"/>
                </a:solidFill>
              </a:rPr>
              <a:t>Yes</a:t>
            </a:r>
            <a:endParaRPr sz="1174">
              <a:solidFill>
                <a:srgbClr val="595959"/>
              </a:solidFill>
            </a:endParaRPr>
          </a:p>
        </p:txBody>
      </p:sp>
      <p:sp>
        <p:nvSpPr>
          <p:cNvPr id="1205" name="Google Shape;1205;p109"/>
          <p:cNvSpPr/>
          <p:nvPr/>
        </p:nvSpPr>
        <p:spPr>
          <a:xfrm>
            <a:off x="8192253" y="1691897"/>
            <a:ext cx="363600" cy="363600"/>
          </a:xfrm>
          <a:prstGeom prst="down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06" name="Google Shape;1206;p109"/>
          <p:cNvSpPr/>
          <p:nvPr/>
        </p:nvSpPr>
        <p:spPr>
          <a:xfrm>
            <a:off x="9396770" y="2095066"/>
            <a:ext cx="954637" cy="585068"/>
          </a:xfrm>
          <a:prstGeom prst="flowChartDecision">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rPr lang="en-US" sz="962"/>
              <a:t>Press End</a:t>
            </a:r>
            <a:endParaRPr sz="962"/>
          </a:p>
        </p:txBody>
      </p:sp>
      <p:sp>
        <p:nvSpPr>
          <p:cNvPr id="1207" name="Google Shape;1207;p109"/>
          <p:cNvSpPr/>
          <p:nvPr/>
        </p:nvSpPr>
        <p:spPr>
          <a:xfrm rot="-5400000">
            <a:off x="8942238" y="2114868"/>
            <a:ext cx="363600" cy="545400"/>
          </a:xfrm>
          <a:prstGeom prst="down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08" name="Google Shape;1208;p109"/>
          <p:cNvSpPr/>
          <p:nvPr/>
        </p:nvSpPr>
        <p:spPr>
          <a:xfrm>
            <a:off x="10351407" y="432561"/>
            <a:ext cx="727200" cy="2046900"/>
          </a:xfrm>
          <a:prstGeom prst="bentUpArrow">
            <a:avLst>
              <a:gd fmla="val 25000" name="adj1"/>
              <a:gd fmla="val 20104" name="adj2"/>
              <a:gd fmla="val 25000" name="adj3"/>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09" name="Google Shape;1209;p109"/>
          <p:cNvSpPr/>
          <p:nvPr/>
        </p:nvSpPr>
        <p:spPr>
          <a:xfrm>
            <a:off x="8851338" y="340124"/>
            <a:ext cx="2227200" cy="363600"/>
          </a:xfrm>
          <a:prstGeom prst="left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10" name="Google Shape;1210;p109"/>
          <p:cNvSpPr txBox="1"/>
          <p:nvPr/>
        </p:nvSpPr>
        <p:spPr>
          <a:xfrm>
            <a:off x="10265051" y="2055413"/>
            <a:ext cx="500100" cy="342300"/>
          </a:xfrm>
          <a:prstGeom prst="rect">
            <a:avLst/>
          </a:prstGeom>
          <a:noFill/>
          <a:ln>
            <a:noFill/>
          </a:ln>
        </p:spPr>
        <p:txBody>
          <a:bodyPr anchorCtr="0" anchor="t" bIns="79975" lIns="79975" spcFirstLastPara="1" rIns="79975" wrap="square" tIns="79975">
            <a:spAutoFit/>
          </a:bodyPr>
          <a:lstStyle/>
          <a:p>
            <a:pPr indent="0" lvl="0" marL="0" rtl="0" algn="l">
              <a:spcBef>
                <a:spcPts val="0"/>
              </a:spcBef>
              <a:spcAft>
                <a:spcPts val="0"/>
              </a:spcAft>
              <a:buNone/>
            </a:pPr>
            <a:r>
              <a:rPr lang="en-US" sz="1174">
                <a:solidFill>
                  <a:srgbClr val="595959"/>
                </a:solidFill>
              </a:rPr>
              <a:t>Yes</a:t>
            </a:r>
            <a:endParaRPr sz="1174">
              <a:solidFill>
                <a:srgbClr val="595959"/>
              </a:solidFill>
            </a:endParaRPr>
          </a:p>
        </p:txBody>
      </p:sp>
      <p:sp>
        <p:nvSpPr>
          <p:cNvPr id="1211" name="Google Shape;1211;p109"/>
          <p:cNvSpPr/>
          <p:nvPr/>
        </p:nvSpPr>
        <p:spPr>
          <a:xfrm>
            <a:off x="8192253" y="2640500"/>
            <a:ext cx="363600" cy="363600"/>
          </a:xfrm>
          <a:prstGeom prst="down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12" name="Google Shape;1212;p109"/>
          <p:cNvSpPr/>
          <p:nvPr/>
        </p:nvSpPr>
        <p:spPr>
          <a:xfrm>
            <a:off x="7896701" y="3004035"/>
            <a:ext cx="954600" cy="584700"/>
          </a:xfrm>
          <a:prstGeom prst="roundRect">
            <a:avLst>
              <a:gd fmla="val 16667" name="adj"/>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rPr lang="en-US" sz="1137"/>
              <a:t>Start Passive Mode</a:t>
            </a:r>
            <a:endParaRPr sz="1137"/>
          </a:p>
        </p:txBody>
      </p:sp>
      <p:sp>
        <p:nvSpPr>
          <p:cNvPr id="1213" name="Google Shape;1213;p109"/>
          <p:cNvSpPr/>
          <p:nvPr/>
        </p:nvSpPr>
        <p:spPr>
          <a:xfrm>
            <a:off x="9396770" y="3043670"/>
            <a:ext cx="954637" cy="585068"/>
          </a:xfrm>
          <a:prstGeom prst="flowChartDecision">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rPr lang="en-US" sz="962"/>
              <a:t>Press End</a:t>
            </a:r>
            <a:endParaRPr sz="962"/>
          </a:p>
        </p:txBody>
      </p:sp>
      <p:sp>
        <p:nvSpPr>
          <p:cNvPr id="1214" name="Google Shape;1214;p109"/>
          <p:cNvSpPr/>
          <p:nvPr/>
        </p:nvSpPr>
        <p:spPr>
          <a:xfrm rot="-5400000">
            <a:off x="8942238" y="3063472"/>
            <a:ext cx="363600" cy="545400"/>
          </a:xfrm>
          <a:prstGeom prst="down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15" name="Google Shape;1215;p109"/>
          <p:cNvSpPr/>
          <p:nvPr/>
        </p:nvSpPr>
        <p:spPr>
          <a:xfrm>
            <a:off x="10351407" y="432561"/>
            <a:ext cx="727200" cy="2980500"/>
          </a:xfrm>
          <a:prstGeom prst="bentUpArrow">
            <a:avLst>
              <a:gd fmla="val 25000" name="adj1"/>
              <a:gd fmla="val 20104" name="adj2"/>
              <a:gd fmla="val 25000" name="adj3"/>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16" name="Google Shape;1216;p109"/>
          <p:cNvSpPr txBox="1"/>
          <p:nvPr/>
        </p:nvSpPr>
        <p:spPr>
          <a:xfrm>
            <a:off x="10265051" y="2967531"/>
            <a:ext cx="500100" cy="342300"/>
          </a:xfrm>
          <a:prstGeom prst="rect">
            <a:avLst/>
          </a:prstGeom>
          <a:noFill/>
          <a:ln>
            <a:noFill/>
          </a:ln>
        </p:spPr>
        <p:txBody>
          <a:bodyPr anchorCtr="0" anchor="t" bIns="79975" lIns="79975" spcFirstLastPara="1" rIns="79975" wrap="square" tIns="79975">
            <a:spAutoFit/>
          </a:bodyPr>
          <a:lstStyle/>
          <a:p>
            <a:pPr indent="0" lvl="0" marL="0" rtl="0" algn="l">
              <a:spcBef>
                <a:spcPts val="0"/>
              </a:spcBef>
              <a:spcAft>
                <a:spcPts val="0"/>
              </a:spcAft>
              <a:buNone/>
            </a:pPr>
            <a:r>
              <a:rPr lang="en-US" sz="1174">
                <a:solidFill>
                  <a:srgbClr val="595959"/>
                </a:solidFill>
              </a:rPr>
              <a:t>Yes</a:t>
            </a:r>
            <a:endParaRPr sz="1174">
              <a:solidFill>
                <a:srgbClr val="595959"/>
              </a:solidFill>
            </a:endParaRPr>
          </a:p>
        </p:txBody>
      </p:sp>
      <p:sp>
        <p:nvSpPr>
          <p:cNvPr id="1217" name="Google Shape;1217;p109"/>
          <p:cNvSpPr/>
          <p:nvPr/>
        </p:nvSpPr>
        <p:spPr>
          <a:xfrm>
            <a:off x="8192253" y="3589104"/>
            <a:ext cx="363600" cy="290700"/>
          </a:xfrm>
          <a:prstGeom prst="down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18" name="Google Shape;1218;p109"/>
          <p:cNvSpPr/>
          <p:nvPr/>
        </p:nvSpPr>
        <p:spPr>
          <a:xfrm>
            <a:off x="9572213" y="5592715"/>
            <a:ext cx="916200" cy="561600"/>
          </a:xfrm>
          <a:prstGeom prst="roundRect">
            <a:avLst>
              <a:gd fmla="val 16667" name="adj"/>
            </a:avLst>
          </a:prstGeom>
          <a:solidFill>
            <a:srgbClr val="EEEEEE"/>
          </a:solidFill>
          <a:ln cap="flat" cmpd="sng" w="8000">
            <a:solidFill>
              <a:srgbClr val="595959"/>
            </a:solidFill>
            <a:prstDash val="solid"/>
            <a:round/>
            <a:headEnd len="sm" w="sm" type="none"/>
            <a:tailEnd len="sm" w="sm" type="none"/>
          </a:ln>
        </p:spPr>
        <p:txBody>
          <a:bodyPr anchorCtr="0" anchor="ctr" bIns="76775" lIns="76775" spcFirstLastPara="1" rIns="76775" wrap="square" tIns="76775">
            <a:noAutofit/>
          </a:bodyPr>
          <a:lstStyle/>
          <a:p>
            <a:pPr indent="0" lvl="0" marL="0" rtl="0" algn="ctr">
              <a:spcBef>
                <a:spcPts val="0"/>
              </a:spcBef>
              <a:spcAft>
                <a:spcPts val="0"/>
              </a:spcAft>
              <a:buNone/>
            </a:pPr>
            <a:r>
              <a:rPr lang="en-US" sz="923"/>
              <a:t>Restart @ Trigger Time</a:t>
            </a:r>
            <a:endParaRPr sz="923"/>
          </a:p>
        </p:txBody>
      </p:sp>
      <p:sp>
        <p:nvSpPr>
          <p:cNvPr id="1219" name="Google Shape;1219;p109"/>
          <p:cNvSpPr/>
          <p:nvPr/>
        </p:nvSpPr>
        <p:spPr>
          <a:xfrm>
            <a:off x="8874133" y="5727053"/>
            <a:ext cx="697800" cy="348900"/>
          </a:xfrm>
          <a:prstGeom prst="rightArrow">
            <a:avLst>
              <a:gd fmla="val 50000" name="adj1"/>
              <a:gd fmla="val 50000" name="adj2"/>
            </a:avLst>
          </a:prstGeom>
          <a:solidFill>
            <a:srgbClr val="EEEEEE"/>
          </a:solidFill>
          <a:ln cap="flat" cmpd="sng" w="8000">
            <a:solidFill>
              <a:srgbClr val="595959"/>
            </a:solidFill>
            <a:prstDash val="solid"/>
            <a:round/>
            <a:headEnd len="sm" w="sm" type="none"/>
            <a:tailEnd len="sm" w="sm" type="none"/>
          </a:ln>
        </p:spPr>
        <p:txBody>
          <a:bodyPr anchorCtr="0" anchor="ctr" bIns="76775" lIns="76775" spcFirstLastPara="1" rIns="76775" wrap="square" tIns="76775">
            <a:noAutofit/>
          </a:bodyPr>
          <a:lstStyle/>
          <a:p>
            <a:pPr indent="0" lvl="0" marL="0" rtl="0" algn="ctr">
              <a:spcBef>
                <a:spcPts val="0"/>
              </a:spcBef>
              <a:spcAft>
                <a:spcPts val="0"/>
              </a:spcAft>
              <a:buNone/>
            </a:pPr>
            <a:r>
              <a:t/>
            </a:r>
            <a:endParaRPr sz="1175"/>
          </a:p>
        </p:txBody>
      </p:sp>
      <p:sp>
        <p:nvSpPr>
          <p:cNvPr id="1220" name="Google Shape;1220;p109"/>
          <p:cNvSpPr/>
          <p:nvPr/>
        </p:nvSpPr>
        <p:spPr>
          <a:xfrm>
            <a:off x="7896757" y="5631031"/>
            <a:ext cx="954643" cy="585094"/>
          </a:xfrm>
          <a:prstGeom prst="flowChartDecision">
            <a:avLst/>
          </a:prstGeom>
          <a:solidFill>
            <a:srgbClr val="EEEEEE"/>
          </a:solidFill>
          <a:ln cap="flat" cmpd="sng" w="11900">
            <a:solidFill>
              <a:srgbClr val="595959"/>
            </a:solidFill>
            <a:prstDash val="solid"/>
            <a:round/>
            <a:headEnd len="sm" w="sm" type="none"/>
            <a:tailEnd len="sm" w="sm" type="none"/>
          </a:ln>
        </p:spPr>
        <p:txBody>
          <a:bodyPr anchorCtr="0" anchor="ctr" bIns="114125" lIns="114125" spcFirstLastPara="1" rIns="114125" wrap="square" tIns="114125">
            <a:noAutofit/>
          </a:bodyPr>
          <a:lstStyle/>
          <a:p>
            <a:pPr indent="0" lvl="0" marL="0" rtl="0" algn="ctr">
              <a:spcBef>
                <a:spcPts val="0"/>
              </a:spcBef>
              <a:spcAft>
                <a:spcPts val="0"/>
              </a:spcAft>
              <a:buNone/>
            </a:pPr>
            <a:r>
              <a:rPr lang="en-US" sz="748"/>
              <a:t>Timer End</a:t>
            </a:r>
            <a:endParaRPr sz="624"/>
          </a:p>
        </p:txBody>
      </p:sp>
      <p:sp>
        <p:nvSpPr>
          <p:cNvPr id="1221" name="Google Shape;1221;p109"/>
          <p:cNvSpPr txBox="1"/>
          <p:nvPr/>
        </p:nvSpPr>
        <p:spPr>
          <a:xfrm>
            <a:off x="8971653" y="5501788"/>
            <a:ext cx="480300" cy="341700"/>
          </a:xfrm>
          <a:prstGeom prst="rect">
            <a:avLst/>
          </a:prstGeom>
          <a:noFill/>
          <a:ln>
            <a:noFill/>
          </a:ln>
        </p:spPr>
        <p:txBody>
          <a:bodyPr anchorCtr="0" anchor="t" bIns="76775" lIns="76775" spcFirstLastPara="1" rIns="76775" wrap="square" tIns="76775">
            <a:spAutoFit/>
          </a:bodyPr>
          <a:lstStyle/>
          <a:p>
            <a:pPr indent="0" lvl="0" marL="0" rtl="0" algn="l">
              <a:spcBef>
                <a:spcPts val="0"/>
              </a:spcBef>
              <a:spcAft>
                <a:spcPts val="0"/>
              </a:spcAft>
              <a:buNone/>
            </a:pPr>
            <a:r>
              <a:rPr lang="en-US" sz="1211">
                <a:solidFill>
                  <a:srgbClr val="595959"/>
                </a:solidFill>
              </a:rPr>
              <a:t>Yes</a:t>
            </a:r>
            <a:endParaRPr sz="1211">
              <a:solidFill>
                <a:srgbClr val="595959"/>
              </a:solidFill>
            </a:endParaRPr>
          </a:p>
        </p:txBody>
      </p:sp>
      <p:sp>
        <p:nvSpPr>
          <p:cNvPr id="1222" name="Google Shape;1222;p109"/>
          <p:cNvSpPr/>
          <p:nvPr/>
        </p:nvSpPr>
        <p:spPr>
          <a:xfrm>
            <a:off x="7896761" y="3879646"/>
            <a:ext cx="954637" cy="585068"/>
          </a:xfrm>
          <a:prstGeom prst="flowChartDecision">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rPr lang="en-US" sz="962"/>
              <a:t>Temp &gt;40</a:t>
            </a:r>
            <a:endParaRPr sz="962"/>
          </a:p>
        </p:txBody>
      </p:sp>
      <p:sp>
        <p:nvSpPr>
          <p:cNvPr id="1223" name="Google Shape;1223;p109"/>
          <p:cNvSpPr/>
          <p:nvPr/>
        </p:nvSpPr>
        <p:spPr>
          <a:xfrm rot="-5400000">
            <a:off x="8942238" y="3899499"/>
            <a:ext cx="363600" cy="545400"/>
          </a:xfrm>
          <a:prstGeom prst="down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24" name="Google Shape;1224;p109"/>
          <p:cNvSpPr/>
          <p:nvPr/>
        </p:nvSpPr>
        <p:spPr>
          <a:xfrm>
            <a:off x="9396787" y="3879631"/>
            <a:ext cx="954600" cy="584700"/>
          </a:xfrm>
          <a:prstGeom prst="roundRect">
            <a:avLst>
              <a:gd fmla="val 16667" name="adj"/>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rPr lang="en-US" sz="1137"/>
              <a:t>Fan On</a:t>
            </a:r>
            <a:endParaRPr sz="1137"/>
          </a:p>
        </p:txBody>
      </p:sp>
      <p:sp>
        <p:nvSpPr>
          <p:cNvPr id="1225" name="Google Shape;1225;p109"/>
          <p:cNvSpPr/>
          <p:nvPr/>
        </p:nvSpPr>
        <p:spPr>
          <a:xfrm>
            <a:off x="7896707" y="4755401"/>
            <a:ext cx="954600" cy="584700"/>
          </a:xfrm>
          <a:prstGeom prst="roundRect">
            <a:avLst>
              <a:gd fmla="val 16667" name="adj"/>
            </a:avLst>
          </a:prstGeom>
          <a:solidFill>
            <a:srgbClr val="EEEEEE"/>
          </a:solidFill>
          <a:ln cap="flat" cmpd="sng" w="10075">
            <a:solidFill>
              <a:srgbClr val="595959"/>
            </a:solidFill>
            <a:prstDash val="solid"/>
            <a:round/>
            <a:headEnd len="sm" w="sm" type="none"/>
            <a:tailEnd len="sm" w="sm" type="none"/>
          </a:ln>
        </p:spPr>
        <p:txBody>
          <a:bodyPr anchorCtr="0" anchor="ctr" bIns="96725" lIns="96725" spcFirstLastPara="1" rIns="96725" wrap="square" tIns="96725">
            <a:noAutofit/>
          </a:bodyPr>
          <a:lstStyle/>
          <a:p>
            <a:pPr indent="0" lvl="0" marL="0" rtl="0" algn="ctr">
              <a:spcBef>
                <a:spcPts val="0"/>
              </a:spcBef>
              <a:spcAft>
                <a:spcPts val="0"/>
              </a:spcAft>
              <a:buNone/>
            </a:pPr>
            <a:r>
              <a:rPr lang="en-US" sz="1125"/>
              <a:t>Fan </a:t>
            </a:r>
            <a:r>
              <a:rPr lang="en-US" sz="1000"/>
              <a:t>Off</a:t>
            </a:r>
            <a:endParaRPr sz="1000"/>
          </a:p>
        </p:txBody>
      </p:sp>
      <p:sp>
        <p:nvSpPr>
          <p:cNvPr id="1226" name="Google Shape;1226;p109"/>
          <p:cNvSpPr/>
          <p:nvPr/>
        </p:nvSpPr>
        <p:spPr>
          <a:xfrm>
            <a:off x="8192175" y="4464622"/>
            <a:ext cx="363600" cy="290700"/>
          </a:xfrm>
          <a:prstGeom prst="down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27" name="Google Shape;1227;p109"/>
          <p:cNvSpPr txBox="1"/>
          <p:nvPr/>
        </p:nvSpPr>
        <p:spPr>
          <a:xfrm>
            <a:off x="8874036" y="3763437"/>
            <a:ext cx="500100" cy="342300"/>
          </a:xfrm>
          <a:prstGeom prst="rect">
            <a:avLst/>
          </a:prstGeom>
          <a:noFill/>
          <a:ln>
            <a:noFill/>
          </a:ln>
        </p:spPr>
        <p:txBody>
          <a:bodyPr anchorCtr="0" anchor="t" bIns="79975" lIns="79975" spcFirstLastPara="1" rIns="79975" wrap="square" tIns="79975">
            <a:spAutoFit/>
          </a:bodyPr>
          <a:lstStyle/>
          <a:p>
            <a:pPr indent="0" lvl="0" marL="0" rtl="0" algn="l">
              <a:spcBef>
                <a:spcPts val="0"/>
              </a:spcBef>
              <a:spcAft>
                <a:spcPts val="0"/>
              </a:spcAft>
              <a:buNone/>
            </a:pPr>
            <a:r>
              <a:rPr lang="en-US" sz="1174">
                <a:solidFill>
                  <a:srgbClr val="595959"/>
                </a:solidFill>
              </a:rPr>
              <a:t>Yes</a:t>
            </a:r>
            <a:endParaRPr sz="1174">
              <a:solidFill>
                <a:srgbClr val="595959"/>
              </a:solidFill>
            </a:endParaRPr>
          </a:p>
        </p:txBody>
      </p:sp>
      <p:sp>
        <p:nvSpPr>
          <p:cNvPr id="1228" name="Google Shape;1228;p109"/>
          <p:cNvSpPr txBox="1"/>
          <p:nvPr/>
        </p:nvSpPr>
        <p:spPr>
          <a:xfrm>
            <a:off x="7968518" y="4354005"/>
            <a:ext cx="500100" cy="342300"/>
          </a:xfrm>
          <a:prstGeom prst="rect">
            <a:avLst/>
          </a:prstGeom>
          <a:noFill/>
          <a:ln>
            <a:noFill/>
          </a:ln>
        </p:spPr>
        <p:txBody>
          <a:bodyPr anchorCtr="0" anchor="t" bIns="79975" lIns="79975" spcFirstLastPara="1" rIns="79975" wrap="square" tIns="79975">
            <a:spAutoFit/>
          </a:bodyPr>
          <a:lstStyle/>
          <a:p>
            <a:pPr indent="0" lvl="0" marL="0" rtl="0" algn="l">
              <a:spcBef>
                <a:spcPts val="0"/>
              </a:spcBef>
              <a:spcAft>
                <a:spcPts val="0"/>
              </a:spcAft>
              <a:buNone/>
            </a:pPr>
            <a:r>
              <a:rPr lang="en-US" sz="1174">
                <a:solidFill>
                  <a:srgbClr val="595959"/>
                </a:solidFill>
              </a:rPr>
              <a:t>No</a:t>
            </a:r>
            <a:endParaRPr sz="1174">
              <a:solidFill>
                <a:srgbClr val="595959"/>
              </a:solidFill>
            </a:endParaRPr>
          </a:p>
        </p:txBody>
      </p:sp>
      <p:sp>
        <p:nvSpPr>
          <p:cNvPr id="1229" name="Google Shape;1229;p109"/>
          <p:cNvSpPr/>
          <p:nvPr/>
        </p:nvSpPr>
        <p:spPr>
          <a:xfrm>
            <a:off x="10896749" y="3879651"/>
            <a:ext cx="954637" cy="585068"/>
          </a:xfrm>
          <a:prstGeom prst="flowChartDecision">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rPr lang="en-US" sz="962"/>
              <a:t>Temp &lt; 37</a:t>
            </a:r>
            <a:endParaRPr sz="962"/>
          </a:p>
        </p:txBody>
      </p:sp>
      <p:sp>
        <p:nvSpPr>
          <p:cNvPr id="1230" name="Google Shape;1230;p109"/>
          <p:cNvSpPr/>
          <p:nvPr/>
        </p:nvSpPr>
        <p:spPr>
          <a:xfrm rot="-5400000">
            <a:off x="10442217" y="3899453"/>
            <a:ext cx="363600" cy="545400"/>
          </a:xfrm>
          <a:prstGeom prst="down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
        <p:nvSpPr>
          <p:cNvPr id="1231" name="Google Shape;1231;p109"/>
          <p:cNvSpPr/>
          <p:nvPr/>
        </p:nvSpPr>
        <p:spPr>
          <a:xfrm flipH="1" rot="-5400000">
            <a:off x="9748739" y="3568014"/>
            <a:ext cx="851700" cy="2645100"/>
          </a:xfrm>
          <a:prstGeom prst="bentUpArrow">
            <a:avLst>
              <a:gd fmla="val 25000" name="adj1"/>
              <a:gd fmla="val 21922" name="adj2"/>
              <a:gd fmla="val 25000" name="adj3"/>
            </a:avLst>
          </a:prstGeom>
          <a:solidFill>
            <a:srgbClr val="EEEEEE"/>
          </a:solidFill>
          <a:ln cap="flat" cmpd="sng" w="11900">
            <a:solidFill>
              <a:srgbClr val="595959"/>
            </a:solidFill>
            <a:prstDash val="solid"/>
            <a:round/>
            <a:headEnd len="sm" w="sm" type="none"/>
            <a:tailEnd len="sm" w="sm" type="none"/>
          </a:ln>
        </p:spPr>
        <p:txBody>
          <a:bodyPr anchorCtr="0" anchor="ctr" bIns="114125" lIns="114125" spcFirstLastPara="1" rIns="114125" wrap="square" tIns="114125">
            <a:noAutofit/>
          </a:bodyPr>
          <a:lstStyle/>
          <a:p>
            <a:pPr indent="0" lvl="0" marL="0" rtl="0" algn="ctr">
              <a:spcBef>
                <a:spcPts val="0"/>
              </a:spcBef>
              <a:spcAft>
                <a:spcPts val="0"/>
              </a:spcAft>
              <a:buNone/>
            </a:pPr>
            <a:r>
              <a:t/>
            </a:r>
            <a:endParaRPr sz="1747"/>
          </a:p>
        </p:txBody>
      </p:sp>
      <p:sp>
        <p:nvSpPr>
          <p:cNvPr id="1232" name="Google Shape;1232;p109"/>
          <p:cNvSpPr txBox="1"/>
          <p:nvPr/>
        </p:nvSpPr>
        <p:spPr>
          <a:xfrm>
            <a:off x="11497159" y="4511011"/>
            <a:ext cx="500100" cy="342300"/>
          </a:xfrm>
          <a:prstGeom prst="rect">
            <a:avLst/>
          </a:prstGeom>
          <a:noFill/>
          <a:ln>
            <a:noFill/>
          </a:ln>
        </p:spPr>
        <p:txBody>
          <a:bodyPr anchorCtr="0" anchor="t" bIns="79975" lIns="79975" spcFirstLastPara="1" rIns="79975" wrap="square" tIns="79975">
            <a:spAutoFit/>
          </a:bodyPr>
          <a:lstStyle/>
          <a:p>
            <a:pPr indent="0" lvl="0" marL="0" rtl="0" algn="l">
              <a:spcBef>
                <a:spcPts val="0"/>
              </a:spcBef>
              <a:spcAft>
                <a:spcPts val="0"/>
              </a:spcAft>
              <a:buNone/>
            </a:pPr>
            <a:r>
              <a:rPr lang="en-US" sz="1174">
                <a:solidFill>
                  <a:srgbClr val="595959"/>
                </a:solidFill>
              </a:rPr>
              <a:t>Yes</a:t>
            </a:r>
            <a:endParaRPr sz="1174">
              <a:solidFill>
                <a:srgbClr val="595959"/>
              </a:solidFill>
            </a:endParaRPr>
          </a:p>
        </p:txBody>
      </p:sp>
      <p:sp>
        <p:nvSpPr>
          <p:cNvPr id="1233" name="Google Shape;1233;p109"/>
          <p:cNvSpPr/>
          <p:nvPr/>
        </p:nvSpPr>
        <p:spPr>
          <a:xfrm>
            <a:off x="8192175" y="5340531"/>
            <a:ext cx="363600" cy="290700"/>
          </a:xfrm>
          <a:prstGeom prst="downArrow">
            <a:avLst>
              <a:gd fmla="val 50000" name="adj1"/>
              <a:gd fmla="val 50000" name="adj2"/>
            </a:avLst>
          </a:prstGeom>
          <a:solidFill>
            <a:srgbClr val="EEEEEE"/>
          </a:solidFill>
          <a:ln cap="flat" cmpd="sng" w="8325">
            <a:solidFill>
              <a:srgbClr val="595959"/>
            </a:solidFill>
            <a:prstDash val="solid"/>
            <a:round/>
            <a:headEnd len="sm" w="sm" type="none"/>
            <a:tailEnd len="sm" w="sm" type="none"/>
          </a:ln>
        </p:spPr>
        <p:txBody>
          <a:bodyPr anchorCtr="0" anchor="ctr" bIns="79975" lIns="79975" spcFirstLastPara="1" rIns="79975" wrap="square" tIns="79975">
            <a:noAutofit/>
          </a:bodyPr>
          <a:lstStyle/>
          <a:p>
            <a:pPr indent="0" lvl="0" marL="0" rtl="0" algn="ctr">
              <a:spcBef>
                <a:spcPts val="0"/>
              </a:spcBef>
              <a:spcAft>
                <a:spcPts val="0"/>
              </a:spcAft>
              <a:buNone/>
            </a:pPr>
            <a:r>
              <a:t/>
            </a:r>
            <a:endParaRPr sz="1224"/>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pic>
        <p:nvPicPr>
          <p:cNvPr id="1238" name="Google Shape;1238;p110"/>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239" name="Google Shape;1239;p110"/>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Matthew Manuel</a:t>
            </a:r>
            <a:endParaRPr sz="1800">
              <a:solidFill>
                <a:schemeClr val="accent3"/>
              </a:solidFill>
              <a:latin typeface="Poppins"/>
              <a:ea typeface="Poppins"/>
              <a:cs typeface="Poppins"/>
              <a:sym typeface="Poppins"/>
            </a:endParaRPr>
          </a:p>
        </p:txBody>
      </p:sp>
      <p:sp>
        <p:nvSpPr>
          <p:cNvPr id="1240" name="Google Shape;1240;p110"/>
          <p:cNvSpPr txBox="1"/>
          <p:nvPr>
            <p:ph type="title"/>
          </p:nvPr>
        </p:nvSpPr>
        <p:spPr>
          <a:xfrm>
            <a:off x="200563" y="8585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CODING</a:t>
            </a:r>
            <a:endParaRPr/>
          </a:p>
          <a:p>
            <a:pPr indent="0" lvl="0" marL="0" rtl="0" algn="l">
              <a:lnSpc>
                <a:spcPct val="90000"/>
              </a:lnSpc>
              <a:spcBef>
                <a:spcPts val="0"/>
              </a:spcBef>
              <a:spcAft>
                <a:spcPts val="0"/>
              </a:spcAft>
              <a:buNone/>
            </a:pPr>
            <a:r>
              <a:rPr lang="en-US"/>
              <a:t>MAIN TRIGGER FUNCTION</a:t>
            </a:r>
            <a:endParaRPr/>
          </a:p>
        </p:txBody>
      </p:sp>
      <p:sp>
        <p:nvSpPr>
          <p:cNvPr id="1241" name="Google Shape;1241;p110"/>
          <p:cNvSpPr txBox="1"/>
          <p:nvPr/>
        </p:nvSpPr>
        <p:spPr>
          <a:xfrm>
            <a:off x="438598" y="1442700"/>
            <a:ext cx="5831400" cy="39726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RTC constantly reads the current time </a:t>
            </a:r>
            <a:endParaRPr sz="1600">
              <a:solidFill>
                <a:schemeClr val="dk1"/>
              </a:solidFill>
              <a:latin typeface="Poppins"/>
              <a:ea typeface="Poppins"/>
              <a:cs typeface="Poppins"/>
              <a:sym typeface="Poppins"/>
            </a:endParaRPr>
          </a:p>
          <a:p>
            <a:pPr indent="-330200" lvl="1" marL="9144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triggers when the current time = start time</a:t>
            </a:r>
            <a:endParaRPr sz="1600">
              <a:solidFill>
                <a:schemeClr val="dk1"/>
              </a:solidFill>
              <a:latin typeface="Poppins"/>
              <a:ea typeface="Poppins"/>
              <a:cs typeface="Poppins"/>
              <a:sym typeface="Poppins"/>
            </a:endParaRPr>
          </a:p>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Turns off compressor and starts the (running) section of the code	</a:t>
            </a:r>
            <a:endParaRPr sz="1600">
              <a:solidFill>
                <a:schemeClr val="dk1"/>
              </a:solidFill>
              <a:latin typeface="Poppins"/>
              <a:ea typeface="Poppins"/>
              <a:cs typeface="Poppins"/>
              <a:sym typeface="Poppins"/>
            </a:endParaRPr>
          </a:p>
          <a:p>
            <a:pPr indent="-330200" lvl="1" marL="9144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mimics real clock countdown timer </a:t>
            </a:r>
            <a:endParaRPr sz="1600">
              <a:solidFill>
                <a:schemeClr val="dk1"/>
              </a:solidFill>
              <a:latin typeface="Poppins"/>
              <a:ea typeface="Poppins"/>
              <a:cs typeface="Poppins"/>
              <a:sym typeface="Poppins"/>
            </a:endParaRPr>
          </a:p>
          <a:p>
            <a:pPr indent="-330200" lvl="1" marL="9144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calls toggleFan function as it counts down</a:t>
            </a:r>
            <a:endParaRPr sz="1600">
              <a:solidFill>
                <a:schemeClr val="dk1"/>
              </a:solidFill>
              <a:latin typeface="Poppins"/>
              <a:ea typeface="Poppins"/>
              <a:cs typeface="Poppins"/>
              <a:sym typeface="Poppins"/>
            </a:endParaRPr>
          </a:p>
          <a:p>
            <a:pPr indent="-330200" lvl="2" marL="13716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turns on fan when it’s above 40 degrees</a:t>
            </a:r>
            <a:endParaRPr sz="1600">
              <a:solidFill>
                <a:schemeClr val="dk1"/>
              </a:solidFill>
              <a:latin typeface="Poppins"/>
              <a:ea typeface="Poppins"/>
              <a:cs typeface="Poppins"/>
              <a:sym typeface="Poppins"/>
            </a:endParaRPr>
          </a:p>
          <a:p>
            <a:pPr indent="-330200" lvl="2" marL="13716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turns off fan when below 37 degrees</a:t>
            </a:r>
            <a:endParaRPr sz="1600">
              <a:solidFill>
                <a:schemeClr val="dk1"/>
              </a:solidFill>
              <a:latin typeface="Poppins"/>
              <a:ea typeface="Poppins"/>
              <a:cs typeface="Poppins"/>
              <a:sym typeface="Poppins"/>
            </a:endParaRPr>
          </a:p>
        </p:txBody>
      </p:sp>
      <p:pic>
        <p:nvPicPr>
          <p:cNvPr id="1242" name="Google Shape;1242;p110"/>
          <p:cNvPicPr preferRelativeResize="0"/>
          <p:nvPr/>
        </p:nvPicPr>
        <p:blipFill>
          <a:blip r:embed="rId4">
            <a:alphaModFix/>
          </a:blip>
          <a:stretch>
            <a:fillRect/>
          </a:stretch>
        </p:blipFill>
        <p:spPr>
          <a:xfrm>
            <a:off x="12821475" y="1125550"/>
            <a:ext cx="6391275" cy="542925"/>
          </a:xfrm>
          <a:prstGeom prst="rect">
            <a:avLst/>
          </a:prstGeom>
          <a:noFill/>
          <a:ln>
            <a:noFill/>
          </a:ln>
        </p:spPr>
      </p:pic>
      <p:sp>
        <p:nvSpPr>
          <p:cNvPr id="1243" name="Google Shape;1243;p110"/>
          <p:cNvSpPr txBox="1"/>
          <p:nvPr/>
        </p:nvSpPr>
        <p:spPr>
          <a:xfrm>
            <a:off x="8761650" y="320850"/>
            <a:ext cx="2914500" cy="913500"/>
          </a:xfrm>
          <a:prstGeom prst="rect">
            <a:avLst/>
          </a:prstGeom>
          <a:solidFill>
            <a:srgbClr val="FFFF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Slide Assigned to: Matthew Slide Content: code stuff</a:t>
            </a:r>
            <a:endParaRPr sz="1600">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Poppins"/>
              <a:ea typeface="Poppins"/>
              <a:cs typeface="Poppins"/>
              <a:sym typeface="Poppins"/>
            </a:endParaRPr>
          </a:p>
        </p:txBody>
      </p:sp>
      <p:pic>
        <p:nvPicPr>
          <p:cNvPr id="1244" name="Google Shape;1244;p110"/>
          <p:cNvPicPr preferRelativeResize="0"/>
          <p:nvPr/>
        </p:nvPicPr>
        <p:blipFill>
          <a:blip r:embed="rId5">
            <a:alphaModFix/>
          </a:blip>
          <a:stretch>
            <a:fillRect/>
          </a:stretch>
        </p:blipFill>
        <p:spPr>
          <a:xfrm>
            <a:off x="6762125" y="85858"/>
            <a:ext cx="5010150" cy="4067175"/>
          </a:xfrm>
          <a:prstGeom prst="rect">
            <a:avLst/>
          </a:prstGeom>
          <a:noFill/>
          <a:ln>
            <a:noFill/>
          </a:ln>
        </p:spPr>
      </p:pic>
      <p:pic>
        <p:nvPicPr>
          <p:cNvPr id="1245" name="Google Shape;1245;p110"/>
          <p:cNvPicPr preferRelativeResize="0"/>
          <p:nvPr/>
        </p:nvPicPr>
        <p:blipFill>
          <a:blip r:embed="rId6">
            <a:alphaModFix/>
          </a:blip>
          <a:stretch>
            <a:fillRect/>
          </a:stretch>
        </p:blipFill>
        <p:spPr>
          <a:xfrm>
            <a:off x="6762125" y="4285950"/>
            <a:ext cx="3914775" cy="2486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pic>
        <p:nvPicPr>
          <p:cNvPr id="1250" name="Google Shape;1250;p111"/>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251" name="Google Shape;1251;p111"/>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 Mok</a:t>
            </a:r>
            <a:endParaRPr sz="1800">
              <a:solidFill>
                <a:schemeClr val="accent3"/>
              </a:solidFill>
              <a:latin typeface="Poppins"/>
              <a:ea typeface="Poppins"/>
              <a:cs typeface="Poppins"/>
              <a:sym typeface="Poppins"/>
            </a:endParaRPr>
          </a:p>
        </p:txBody>
      </p:sp>
      <p:sp>
        <p:nvSpPr>
          <p:cNvPr id="1252" name="Google Shape;1252;p111"/>
          <p:cNvSpPr txBox="1"/>
          <p:nvPr>
            <p:ph type="title"/>
          </p:nvPr>
        </p:nvSpPr>
        <p:spPr>
          <a:xfrm>
            <a:off x="404813" y="19003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FLOW PROFILE MEASUREMENT AND ANALYSIS</a:t>
            </a:r>
            <a:endParaRPr/>
          </a:p>
        </p:txBody>
      </p:sp>
      <p:sp>
        <p:nvSpPr>
          <p:cNvPr id="1253" name="Google Shape;1253;p111"/>
          <p:cNvSpPr txBox="1"/>
          <p:nvPr/>
        </p:nvSpPr>
        <p:spPr>
          <a:xfrm>
            <a:off x="8109675" y="4551850"/>
            <a:ext cx="37923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Poppins"/>
                <a:ea typeface="Poppins"/>
                <a:cs typeface="Poppins"/>
                <a:sym typeface="Poppins"/>
              </a:rPr>
              <a:t>Hotwire Anemometer used to measure velocity</a:t>
            </a:r>
            <a:endParaRPr sz="2000">
              <a:latin typeface="Poppins"/>
              <a:ea typeface="Poppins"/>
              <a:cs typeface="Poppins"/>
              <a:sym typeface="Poppins"/>
            </a:endParaRPr>
          </a:p>
        </p:txBody>
      </p:sp>
      <p:pic>
        <p:nvPicPr>
          <p:cNvPr id="1254" name="Google Shape;1254;p111"/>
          <p:cNvPicPr preferRelativeResize="0"/>
          <p:nvPr/>
        </p:nvPicPr>
        <p:blipFill rotWithShape="1">
          <a:blip r:embed="rId4">
            <a:alphaModFix/>
          </a:blip>
          <a:srcRect b="32014" l="11361" r="7601" t="13951"/>
          <a:stretch/>
        </p:blipFill>
        <p:spPr>
          <a:xfrm>
            <a:off x="8109675" y="1602550"/>
            <a:ext cx="3320650" cy="2949299"/>
          </a:xfrm>
          <a:prstGeom prst="rect">
            <a:avLst/>
          </a:prstGeom>
          <a:noFill/>
          <a:ln>
            <a:noFill/>
          </a:ln>
        </p:spPr>
      </p:pic>
      <p:pic>
        <p:nvPicPr>
          <p:cNvPr id="1255" name="Google Shape;1255;p111"/>
          <p:cNvPicPr preferRelativeResize="0"/>
          <p:nvPr/>
        </p:nvPicPr>
        <p:blipFill>
          <a:blip r:embed="rId5">
            <a:alphaModFix/>
          </a:blip>
          <a:stretch>
            <a:fillRect/>
          </a:stretch>
        </p:blipFill>
        <p:spPr>
          <a:xfrm>
            <a:off x="593425" y="1602550"/>
            <a:ext cx="7102562" cy="2567745"/>
          </a:xfrm>
          <a:prstGeom prst="rect">
            <a:avLst/>
          </a:prstGeom>
          <a:noFill/>
          <a:ln>
            <a:noFill/>
          </a:ln>
        </p:spPr>
      </p:pic>
      <p:pic>
        <p:nvPicPr>
          <p:cNvPr id="1256" name="Google Shape;1256;p111"/>
          <p:cNvPicPr preferRelativeResize="0"/>
          <p:nvPr/>
        </p:nvPicPr>
        <p:blipFill rotWithShape="1">
          <a:blip r:embed="rId6">
            <a:alphaModFix/>
          </a:blip>
          <a:srcRect b="0" l="22643" r="29866" t="0"/>
          <a:stretch/>
        </p:blipFill>
        <p:spPr>
          <a:xfrm>
            <a:off x="10034329" y="1602550"/>
            <a:ext cx="1867497" cy="2949300"/>
          </a:xfrm>
          <a:prstGeom prst="rect">
            <a:avLst/>
          </a:prstGeom>
          <a:noFill/>
          <a:ln>
            <a:noFill/>
          </a:ln>
        </p:spPr>
      </p:pic>
      <p:sp>
        <p:nvSpPr>
          <p:cNvPr id="1257" name="Google Shape;1257;p111"/>
          <p:cNvSpPr txBox="1"/>
          <p:nvPr/>
        </p:nvSpPr>
        <p:spPr>
          <a:xfrm>
            <a:off x="653625" y="4264475"/>
            <a:ext cx="7732800" cy="18990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Average </a:t>
            </a:r>
            <a:r>
              <a:rPr lang="en-US" sz="2000">
                <a:solidFill>
                  <a:schemeClr val="dk1"/>
                </a:solidFill>
                <a:latin typeface="Poppins"/>
                <a:ea typeface="Poppins"/>
                <a:cs typeface="Poppins"/>
                <a:sym typeface="Poppins"/>
              </a:rPr>
              <a:t>Velocity</a:t>
            </a:r>
            <a:r>
              <a:rPr lang="en-US" sz="2000">
                <a:solidFill>
                  <a:schemeClr val="dk1"/>
                </a:solidFill>
                <a:latin typeface="Poppins"/>
                <a:ea typeface="Poppins"/>
                <a:cs typeface="Poppins"/>
                <a:sym typeface="Poppins"/>
              </a:rPr>
              <a:t>: 1.14 m/s</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Expected Velocity: 1.7 m/s</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Approximate </a:t>
            </a:r>
            <a:r>
              <a:rPr lang="en-US" sz="2000">
                <a:solidFill>
                  <a:schemeClr val="dk1"/>
                </a:solidFill>
                <a:latin typeface="Poppins"/>
                <a:ea typeface="Poppins"/>
                <a:cs typeface="Poppins"/>
                <a:sym typeface="Poppins"/>
              </a:rPr>
              <a:t>Flow Rate</a:t>
            </a:r>
            <a:r>
              <a:rPr lang="en-US" sz="2000">
                <a:solidFill>
                  <a:schemeClr val="dk1"/>
                </a:solidFill>
                <a:latin typeface="Poppins"/>
                <a:ea typeface="Poppins"/>
                <a:cs typeface="Poppins"/>
                <a:sym typeface="Poppins"/>
              </a:rPr>
              <a:t> (Only include fin area): 45 CFM</a:t>
            </a:r>
            <a:endParaRPr sz="2000">
              <a:solidFill>
                <a:schemeClr val="dk1"/>
              </a:solidFill>
              <a:latin typeface="Poppins"/>
              <a:ea typeface="Poppins"/>
              <a:cs typeface="Poppins"/>
              <a:sym typeface="Poppins"/>
            </a:endParaRPr>
          </a:p>
          <a:p>
            <a:pPr indent="-355600" lvl="0" marL="457200" rtl="0" algn="l">
              <a:lnSpc>
                <a:spcPct val="150000"/>
              </a:lnSpc>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Expected </a:t>
            </a:r>
            <a:r>
              <a:rPr lang="en-US" sz="2000">
                <a:solidFill>
                  <a:schemeClr val="dk1"/>
                </a:solidFill>
                <a:latin typeface="Poppins"/>
                <a:ea typeface="Poppins"/>
                <a:cs typeface="Poppins"/>
                <a:sym typeface="Poppins"/>
              </a:rPr>
              <a:t>Flow Rate</a:t>
            </a:r>
            <a:r>
              <a:rPr lang="en-US" sz="2000">
                <a:solidFill>
                  <a:schemeClr val="dk1"/>
                </a:solidFill>
                <a:latin typeface="Poppins"/>
                <a:ea typeface="Poppins"/>
                <a:cs typeface="Poppins"/>
                <a:sym typeface="Poppins"/>
              </a:rPr>
              <a:t>: 85 CFM</a:t>
            </a:r>
            <a:endParaRPr sz="2000">
              <a:solidFill>
                <a:schemeClr val="dk1"/>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112"/>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263" name="Google Shape;1263;p112"/>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 Price</a:t>
            </a:r>
            <a:endParaRPr sz="1800">
              <a:solidFill>
                <a:schemeClr val="accent3"/>
              </a:solidFill>
              <a:latin typeface="Poppins"/>
              <a:ea typeface="Poppins"/>
              <a:cs typeface="Poppins"/>
              <a:sym typeface="Poppins"/>
            </a:endParaRPr>
          </a:p>
        </p:txBody>
      </p:sp>
      <p:sp>
        <p:nvSpPr>
          <p:cNvPr id="1264" name="Google Shape;1264;p112"/>
          <p:cNvSpPr txBox="1"/>
          <p:nvPr>
            <p:ph type="title"/>
          </p:nvPr>
        </p:nvSpPr>
        <p:spPr>
          <a:xfrm>
            <a:off x="628100" y="142020"/>
            <a:ext cx="10272000" cy="12006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TEMPERATURE PROFILE AND ENERGY CONSUMPTION - HOBO LOGGERS</a:t>
            </a:r>
            <a:endParaRPr/>
          </a:p>
        </p:txBody>
      </p:sp>
      <p:sp>
        <p:nvSpPr>
          <p:cNvPr id="1265" name="Google Shape;1265;p112"/>
          <p:cNvSpPr txBox="1"/>
          <p:nvPr/>
        </p:nvSpPr>
        <p:spPr>
          <a:xfrm>
            <a:off x="200575" y="4056963"/>
            <a:ext cx="4427400" cy="19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Plug Load Logger - Records Voltage/Current/Power vs Time</a:t>
            </a:r>
            <a:endParaRPr sz="1600">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Poppins"/>
              <a:ea typeface="Poppins"/>
              <a:cs typeface="Poppins"/>
              <a:sym typeface="Poppins"/>
            </a:endParaRPr>
          </a:p>
          <a:p>
            <a:pPr indent="0" lvl="0" marL="0" rtl="0" algn="l">
              <a:spcBef>
                <a:spcPts val="0"/>
              </a:spcBef>
              <a:spcAft>
                <a:spcPts val="0"/>
              </a:spcAft>
              <a:buNone/>
            </a:pPr>
            <a:r>
              <a:rPr lang="en-US" sz="1600">
                <a:solidFill>
                  <a:schemeClr val="dk1"/>
                </a:solidFill>
                <a:latin typeface="Poppins"/>
                <a:ea typeface="Poppins"/>
                <a:cs typeface="Poppins"/>
                <a:sym typeface="Poppins"/>
              </a:rPr>
              <a:t>Temperature/RH Logger - Records temperature and relative humidity vs time</a:t>
            </a:r>
            <a:endParaRPr sz="1600">
              <a:solidFill>
                <a:schemeClr val="dk1"/>
              </a:solidFill>
              <a:latin typeface="Poppins"/>
              <a:ea typeface="Poppins"/>
              <a:cs typeface="Poppins"/>
              <a:sym typeface="Poppins"/>
            </a:endParaRPr>
          </a:p>
        </p:txBody>
      </p:sp>
      <p:pic>
        <p:nvPicPr>
          <p:cNvPr id="1266" name="Google Shape;1266;p112"/>
          <p:cNvPicPr preferRelativeResize="0"/>
          <p:nvPr/>
        </p:nvPicPr>
        <p:blipFill>
          <a:blip r:embed="rId4">
            <a:alphaModFix/>
          </a:blip>
          <a:stretch>
            <a:fillRect/>
          </a:stretch>
        </p:blipFill>
        <p:spPr>
          <a:xfrm>
            <a:off x="129275" y="1763379"/>
            <a:ext cx="3317074" cy="1988400"/>
          </a:xfrm>
          <a:prstGeom prst="rect">
            <a:avLst/>
          </a:prstGeom>
          <a:noFill/>
          <a:ln>
            <a:noFill/>
          </a:ln>
        </p:spPr>
      </p:pic>
      <p:pic>
        <p:nvPicPr>
          <p:cNvPr id="1267" name="Google Shape;1267;p112"/>
          <p:cNvPicPr preferRelativeResize="0"/>
          <p:nvPr/>
        </p:nvPicPr>
        <p:blipFill rotWithShape="1">
          <a:blip r:embed="rId5">
            <a:alphaModFix/>
          </a:blip>
          <a:srcRect b="12563" l="24034" r="27770" t="8020"/>
          <a:stretch/>
        </p:blipFill>
        <p:spPr>
          <a:xfrm>
            <a:off x="3735450" y="1404475"/>
            <a:ext cx="1642225" cy="2706200"/>
          </a:xfrm>
          <a:prstGeom prst="rect">
            <a:avLst/>
          </a:prstGeom>
          <a:noFill/>
          <a:ln>
            <a:noFill/>
          </a:ln>
        </p:spPr>
      </p:pic>
      <p:pic>
        <p:nvPicPr>
          <p:cNvPr id="1268" name="Google Shape;1268;p112"/>
          <p:cNvPicPr preferRelativeResize="0"/>
          <p:nvPr/>
        </p:nvPicPr>
        <p:blipFill>
          <a:blip r:embed="rId6">
            <a:alphaModFix/>
          </a:blip>
          <a:stretch>
            <a:fillRect/>
          </a:stretch>
        </p:blipFill>
        <p:spPr>
          <a:xfrm>
            <a:off x="6081714" y="1763950"/>
            <a:ext cx="5867449" cy="3380849"/>
          </a:xfrm>
          <a:prstGeom prst="rect">
            <a:avLst/>
          </a:prstGeom>
          <a:noFill/>
          <a:ln>
            <a:noFill/>
          </a:ln>
        </p:spPr>
      </p:pic>
      <p:sp>
        <p:nvSpPr>
          <p:cNvPr id="1269" name="Google Shape;1269;p112"/>
          <p:cNvSpPr/>
          <p:nvPr/>
        </p:nvSpPr>
        <p:spPr>
          <a:xfrm>
            <a:off x="8510400" y="2117975"/>
            <a:ext cx="1119600" cy="1119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270" name="Google Shape;1270;p112"/>
          <p:cNvSpPr/>
          <p:nvPr/>
        </p:nvSpPr>
        <p:spPr>
          <a:xfrm>
            <a:off x="6372950" y="2175925"/>
            <a:ext cx="1119600" cy="11196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cxnSp>
        <p:nvCxnSpPr>
          <p:cNvPr id="1271" name="Google Shape;1271;p112"/>
          <p:cNvCxnSpPr>
            <a:stCxn id="1270" idx="7"/>
          </p:cNvCxnSpPr>
          <p:nvPr/>
        </p:nvCxnSpPr>
        <p:spPr>
          <a:xfrm flipH="1" rot="10800000">
            <a:off x="7328588" y="2081287"/>
            <a:ext cx="569100" cy="258600"/>
          </a:xfrm>
          <a:prstGeom prst="straightConnector1">
            <a:avLst/>
          </a:prstGeom>
          <a:noFill/>
          <a:ln cap="flat" cmpd="sng" w="19050">
            <a:solidFill>
              <a:srgbClr val="FF0000"/>
            </a:solidFill>
            <a:prstDash val="solid"/>
            <a:round/>
            <a:headEnd len="med" w="med" type="none"/>
            <a:tailEnd len="med" w="med" type="none"/>
          </a:ln>
        </p:spPr>
      </p:cxnSp>
      <p:cxnSp>
        <p:nvCxnSpPr>
          <p:cNvPr id="1272" name="Google Shape;1272;p112"/>
          <p:cNvCxnSpPr>
            <a:stCxn id="1269" idx="1"/>
          </p:cNvCxnSpPr>
          <p:nvPr/>
        </p:nvCxnSpPr>
        <p:spPr>
          <a:xfrm rot="10800000">
            <a:off x="7955262" y="2081237"/>
            <a:ext cx="719100" cy="200700"/>
          </a:xfrm>
          <a:prstGeom prst="straightConnector1">
            <a:avLst/>
          </a:prstGeom>
          <a:noFill/>
          <a:ln cap="flat" cmpd="sng" w="19050">
            <a:solidFill>
              <a:srgbClr val="FF0000"/>
            </a:solidFill>
            <a:prstDash val="solid"/>
            <a:round/>
            <a:headEnd len="med" w="med" type="none"/>
            <a:tailEnd len="med" w="med" type="none"/>
          </a:ln>
        </p:spPr>
      </p:cxnSp>
      <p:sp>
        <p:nvSpPr>
          <p:cNvPr id="1273" name="Google Shape;1273;p112"/>
          <p:cNvSpPr txBox="1"/>
          <p:nvPr/>
        </p:nvSpPr>
        <p:spPr>
          <a:xfrm>
            <a:off x="6724725" y="1534550"/>
            <a:ext cx="28218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Peak in energy to freeze assembly</a:t>
            </a:r>
            <a:endParaRPr sz="1600">
              <a:solidFill>
                <a:schemeClr val="dk1"/>
              </a:solidFill>
              <a:latin typeface="Poppins"/>
              <a:ea typeface="Poppins"/>
              <a:cs typeface="Poppins"/>
              <a:sym typeface="Poppins"/>
            </a:endParaRPr>
          </a:p>
        </p:txBody>
      </p:sp>
      <p:cxnSp>
        <p:nvCxnSpPr>
          <p:cNvPr id="1274" name="Google Shape;1274;p112"/>
          <p:cNvCxnSpPr/>
          <p:nvPr/>
        </p:nvCxnSpPr>
        <p:spPr>
          <a:xfrm flipH="1">
            <a:off x="8718700" y="3607925"/>
            <a:ext cx="1040700" cy="208200"/>
          </a:xfrm>
          <a:prstGeom prst="straightConnector1">
            <a:avLst/>
          </a:prstGeom>
          <a:noFill/>
          <a:ln cap="flat" cmpd="sng" w="19050">
            <a:solidFill>
              <a:srgbClr val="FF0000"/>
            </a:solidFill>
            <a:prstDash val="solid"/>
            <a:round/>
            <a:headEnd len="med" w="med" type="none"/>
            <a:tailEnd len="med" w="med" type="triangle"/>
          </a:ln>
        </p:spPr>
      </p:cxnSp>
      <p:sp>
        <p:nvSpPr>
          <p:cNvPr id="1275" name="Google Shape;1275;p112"/>
          <p:cNvSpPr txBox="1"/>
          <p:nvPr/>
        </p:nvSpPr>
        <p:spPr>
          <a:xfrm>
            <a:off x="9745649" y="3393575"/>
            <a:ext cx="28218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Fan Power (22 W)</a:t>
            </a:r>
            <a:endParaRPr sz="1600">
              <a:solidFill>
                <a:schemeClr val="dk1"/>
              </a:solidFill>
              <a:latin typeface="Poppins"/>
              <a:ea typeface="Poppins"/>
              <a:cs typeface="Poppins"/>
              <a:sym typeface="Poppins"/>
            </a:endParaRPr>
          </a:p>
        </p:txBody>
      </p:sp>
      <p:sp>
        <p:nvSpPr>
          <p:cNvPr id="1276" name="Google Shape;1276;p112"/>
          <p:cNvSpPr txBox="1"/>
          <p:nvPr/>
        </p:nvSpPr>
        <p:spPr>
          <a:xfrm>
            <a:off x="9745649" y="3907775"/>
            <a:ext cx="28218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Idle Power (0.8 W)</a:t>
            </a:r>
            <a:endParaRPr sz="1600">
              <a:solidFill>
                <a:schemeClr val="dk1"/>
              </a:solidFill>
              <a:latin typeface="Poppins"/>
              <a:ea typeface="Poppins"/>
              <a:cs typeface="Poppins"/>
              <a:sym typeface="Poppins"/>
            </a:endParaRPr>
          </a:p>
        </p:txBody>
      </p:sp>
      <p:cxnSp>
        <p:nvCxnSpPr>
          <p:cNvPr id="1277" name="Google Shape;1277;p112"/>
          <p:cNvCxnSpPr/>
          <p:nvPr/>
        </p:nvCxnSpPr>
        <p:spPr>
          <a:xfrm flipH="1">
            <a:off x="8674350" y="4127575"/>
            <a:ext cx="1040700" cy="208200"/>
          </a:xfrm>
          <a:prstGeom prst="straightConnector1">
            <a:avLst/>
          </a:prstGeom>
          <a:noFill/>
          <a:ln cap="flat" cmpd="sng" w="19050">
            <a:solidFill>
              <a:srgbClr val="FF0000"/>
            </a:solidFill>
            <a:prstDash val="solid"/>
            <a:round/>
            <a:headEnd len="med" w="med" type="none"/>
            <a:tailEnd len="med" w="med" type="triangle"/>
          </a:ln>
        </p:spPr>
      </p:cxnSp>
      <p:sp>
        <p:nvSpPr>
          <p:cNvPr id="1278" name="Google Shape;1278;p112"/>
          <p:cNvSpPr txBox="1"/>
          <p:nvPr/>
        </p:nvSpPr>
        <p:spPr>
          <a:xfrm>
            <a:off x="5291575" y="3844225"/>
            <a:ext cx="1251900" cy="7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Jumps between Fan and Idle</a:t>
            </a:r>
            <a:endParaRPr sz="1600">
              <a:solidFill>
                <a:schemeClr val="dk1"/>
              </a:solidFill>
              <a:latin typeface="Poppins"/>
              <a:ea typeface="Poppins"/>
              <a:cs typeface="Poppins"/>
              <a:sym typeface="Poppins"/>
            </a:endParaRPr>
          </a:p>
        </p:txBody>
      </p:sp>
      <p:cxnSp>
        <p:nvCxnSpPr>
          <p:cNvPr id="1279" name="Google Shape;1279;p112"/>
          <p:cNvCxnSpPr/>
          <p:nvPr/>
        </p:nvCxnSpPr>
        <p:spPr>
          <a:xfrm flipH="1" rot="10800000">
            <a:off x="6271500" y="3968425"/>
            <a:ext cx="1707000" cy="187800"/>
          </a:xfrm>
          <a:prstGeom prst="straightConnector1">
            <a:avLst/>
          </a:prstGeom>
          <a:noFill/>
          <a:ln cap="flat" cmpd="sng" w="19050">
            <a:solidFill>
              <a:srgbClr val="FF0000"/>
            </a:solidFill>
            <a:prstDash val="solid"/>
            <a:round/>
            <a:headEnd len="med" w="med" type="none"/>
            <a:tailEnd len="med" w="med" type="none"/>
          </a:ln>
        </p:spPr>
      </p:cxnSp>
      <p:cxnSp>
        <p:nvCxnSpPr>
          <p:cNvPr id="1280" name="Google Shape;1280;p112"/>
          <p:cNvCxnSpPr/>
          <p:nvPr/>
        </p:nvCxnSpPr>
        <p:spPr>
          <a:xfrm>
            <a:off x="7978400" y="3785075"/>
            <a:ext cx="0" cy="543600"/>
          </a:xfrm>
          <a:prstGeom prst="straightConnector1">
            <a:avLst/>
          </a:prstGeom>
          <a:noFill/>
          <a:ln cap="flat" cmpd="sng" w="19050">
            <a:solidFill>
              <a:srgbClr val="FF0000"/>
            </a:solidFill>
            <a:prstDash val="solid"/>
            <a:round/>
            <a:headEnd len="med" w="med" type="triangl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pic>
        <p:nvPicPr>
          <p:cNvPr id="1285" name="Google Shape;1285;p113"/>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286" name="Google Shape;1286;p113"/>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Isabel Price</a:t>
            </a:r>
            <a:endParaRPr sz="1800">
              <a:solidFill>
                <a:schemeClr val="accent3"/>
              </a:solidFill>
              <a:latin typeface="Poppins"/>
              <a:ea typeface="Poppins"/>
              <a:cs typeface="Poppins"/>
              <a:sym typeface="Poppins"/>
            </a:endParaRPr>
          </a:p>
        </p:txBody>
      </p:sp>
      <p:sp>
        <p:nvSpPr>
          <p:cNvPr id="1287" name="Google Shape;1287;p113"/>
          <p:cNvSpPr txBox="1"/>
          <p:nvPr>
            <p:ph type="title"/>
          </p:nvPr>
        </p:nvSpPr>
        <p:spPr>
          <a:xfrm>
            <a:off x="639663" y="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ENERGY CONSUMPTION RESULTS </a:t>
            </a:r>
            <a:endParaRPr/>
          </a:p>
        </p:txBody>
      </p:sp>
      <p:pic>
        <p:nvPicPr>
          <p:cNvPr id="1288" name="Google Shape;1288;p113"/>
          <p:cNvPicPr preferRelativeResize="0"/>
          <p:nvPr/>
        </p:nvPicPr>
        <p:blipFill>
          <a:blip r:embed="rId4">
            <a:alphaModFix/>
          </a:blip>
          <a:stretch>
            <a:fillRect/>
          </a:stretch>
        </p:blipFill>
        <p:spPr>
          <a:xfrm>
            <a:off x="12885375" y="1585650"/>
            <a:ext cx="7237475" cy="901900"/>
          </a:xfrm>
          <a:prstGeom prst="rect">
            <a:avLst/>
          </a:prstGeom>
          <a:noFill/>
          <a:ln>
            <a:noFill/>
          </a:ln>
        </p:spPr>
      </p:pic>
      <p:sp>
        <p:nvSpPr>
          <p:cNvPr id="1289" name="Google Shape;1289;p113"/>
          <p:cNvSpPr txBox="1"/>
          <p:nvPr/>
        </p:nvSpPr>
        <p:spPr>
          <a:xfrm>
            <a:off x="5696375" y="1115175"/>
            <a:ext cx="59097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latin typeface="Poppins"/>
                <a:ea typeface="Poppins"/>
                <a:cs typeface="Poppins"/>
                <a:sym typeface="Poppins"/>
              </a:rPr>
              <a:t>December 5th Passive Period: 11:20-2:20 pm</a:t>
            </a:r>
            <a:endParaRPr b="1" sz="1600">
              <a:solidFill>
                <a:schemeClr val="dk1"/>
              </a:solidFill>
              <a:latin typeface="Poppins"/>
              <a:ea typeface="Poppins"/>
              <a:cs typeface="Poppins"/>
              <a:sym typeface="Poppins"/>
            </a:endParaRPr>
          </a:p>
        </p:txBody>
      </p:sp>
      <p:pic>
        <p:nvPicPr>
          <p:cNvPr id="1290" name="Google Shape;1290;p113"/>
          <p:cNvPicPr preferRelativeResize="0"/>
          <p:nvPr/>
        </p:nvPicPr>
        <p:blipFill>
          <a:blip r:embed="rId5">
            <a:alphaModFix/>
          </a:blip>
          <a:stretch>
            <a:fillRect/>
          </a:stretch>
        </p:blipFill>
        <p:spPr>
          <a:xfrm>
            <a:off x="5203200" y="1543737"/>
            <a:ext cx="6896050" cy="3970475"/>
          </a:xfrm>
          <a:prstGeom prst="rect">
            <a:avLst/>
          </a:prstGeom>
          <a:noFill/>
          <a:ln>
            <a:noFill/>
          </a:ln>
        </p:spPr>
      </p:pic>
      <p:sp>
        <p:nvSpPr>
          <p:cNvPr id="1291" name="Google Shape;1291;p113"/>
          <p:cNvSpPr txBox="1"/>
          <p:nvPr/>
        </p:nvSpPr>
        <p:spPr>
          <a:xfrm>
            <a:off x="46200" y="864950"/>
            <a:ext cx="5091000" cy="53235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b="1" lang="en-US" sz="1600">
                <a:solidFill>
                  <a:srgbClr val="00618E"/>
                </a:solidFill>
                <a:latin typeface="Poppins"/>
                <a:ea typeface="Poppins"/>
                <a:cs typeface="Poppins"/>
                <a:sym typeface="Poppins"/>
              </a:rPr>
              <a:t>Annual Savings (Coldest Refrigerator Setting)</a:t>
            </a:r>
            <a:endParaRPr b="1" sz="1600">
              <a:solidFill>
                <a:srgbClr val="00618E"/>
              </a:solidFill>
              <a:latin typeface="Poppins"/>
              <a:ea typeface="Poppins"/>
              <a:cs typeface="Poppins"/>
              <a:sym typeface="Poppins"/>
            </a:endParaRPr>
          </a:p>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Load shifted form peak: </a:t>
            </a:r>
            <a:r>
              <a:rPr b="1" lang="en-US" sz="1600">
                <a:solidFill>
                  <a:schemeClr val="dk1"/>
                </a:solidFill>
                <a:latin typeface="Poppins"/>
                <a:ea typeface="Poppins"/>
                <a:cs typeface="Poppins"/>
                <a:sym typeface="Poppins"/>
              </a:rPr>
              <a:t>29.7 kWh</a:t>
            </a:r>
            <a:endParaRPr b="1" sz="1600">
              <a:solidFill>
                <a:schemeClr val="dk1"/>
              </a:solidFill>
              <a:latin typeface="Poppins"/>
              <a:ea typeface="Poppins"/>
              <a:cs typeface="Poppins"/>
              <a:sym typeface="Poppins"/>
            </a:endParaRPr>
          </a:p>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Cost savings: </a:t>
            </a:r>
            <a:r>
              <a:rPr b="1" lang="en-US" sz="1600">
                <a:solidFill>
                  <a:schemeClr val="dk1"/>
                </a:solidFill>
                <a:latin typeface="Poppins"/>
                <a:ea typeface="Poppins"/>
                <a:cs typeface="Poppins"/>
                <a:sym typeface="Poppins"/>
              </a:rPr>
              <a:t>$12.93</a:t>
            </a:r>
            <a:endParaRPr b="1" sz="1600">
              <a:solidFill>
                <a:schemeClr val="dk1"/>
              </a:solidFill>
              <a:latin typeface="Poppins"/>
              <a:ea typeface="Poppins"/>
              <a:cs typeface="Poppins"/>
              <a:sym typeface="Poppins"/>
            </a:endParaRPr>
          </a:p>
          <a:p>
            <a:pPr indent="0" lvl="0" marL="0" rtl="0" algn="l">
              <a:lnSpc>
                <a:spcPct val="200000"/>
              </a:lnSpc>
              <a:spcBef>
                <a:spcPts val="0"/>
              </a:spcBef>
              <a:spcAft>
                <a:spcPts val="0"/>
              </a:spcAft>
              <a:buNone/>
            </a:pPr>
            <a:r>
              <a:rPr b="1" lang="en-US" sz="1600">
                <a:solidFill>
                  <a:srgbClr val="00618E"/>
                </a:solidFill>
                <a:latin typeface="Poppins"/>
                <a:ea typeface="Poppins"/>
                <a:cs typeface="Poppins"/>
                <a:sym typeface="Poppins"/>
              </a:rPr>
              <a:t>Annual Savings (3/5 Coldeness Setting)</a:t>
            </a:r>
            <a:endParaRPr b="1" sz="1600">
              <a:solidFill>
                <a:srgbClr val="00618E"/>
              </a:solidFill>
              <a:latin typeface="Poppins"/>
              <a:ea typeface="Poppins"/>
              <a:cs typeface="Poppins"/>
              <a:sym typeface="Poppins"/>
            </a:endParaRPr>
          </a:p>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Load shifted from peak: </a:t>
            </a:r>
            <a:r>
              <a:rPr b="1" lang="en-US" sz="1600">
                <a:solidFill>
                  <a:schemeClr val="dk1"/>
                </a:solidFill>
                <a:latin typeface="Poppins"/>
                <a:ea typeface="Poppins"/>
                <a:cs typeface="Poppins"/>
                <a:sym typeface="Poppins"/>
              </a:rPr>
              <a:t>13.0 kWh</a:t>
            </a:r>
            <a:endParaRPr b="1" sz="1600">
              <a:solidFill>
                <a:schemeClr val="dk1"/>
              </a:solidFill>
              <a:latin typeface="Poppins"/>
              <a:ea typeface="Poppins"/>
              <a:cs typeface="Poppins"/>
              <a:sym typeface="Poppins"/>
            </a:endParaRPr>
          </a:p>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Cost Savings: </a:t>
            </a:r>
            <a:r>
              <a:rPr b="1" lang="en-US" sz="1600">
                <a:solidFill>
                  <a:schemeClr val="dk1"/>
                </a:solidFill>
                <a:latin typeface="Poppins"/>
                <a:ea typeface="Poppins"/>
                <a:cs typeface="Poppins"/>
                <a:sym typeface="Poppins"/>
              </a:rPr>
              <a:t>$4.29</a:t>
            </a:r>
            <a:endParaRPr b="1" sz="1600">
              <a:solidFill>
                <a:schemeClr val="dk1"/>
              </a:solidFill>
              <a:latin typeface="Poppins"/>
              <a:ea typeface="Poppins"/>
              <a:cs typeface="Poppins"/>
              <a:sym typeface="Poppins"/>
            </a:endParaRPr>
          </a:p>
          <a:p>
            <a:pPr indent="0" lvl="0" marL="0" rtl="0" algn="l">
              <a:lnSpc>
                <a:spcPct val="200000"/>
              </a:lnSpc>
              <a:spcBef>
                <a:spcPts val="0"/>
              </a:spcBef>
              <a:spcAft>
                <a:spcPts val="0"/>
              </a:spcAft>
              <a:buNone/>
            </a:pPr>
            <a:r>
              <a:rPr lang="en-US" sz="1600">
                <a:solidFill>
                  <a:schemeClr val="dk1"/>
                </a:solidFill>
                <a:latin typeface="Poppins"/>
                <a:ea typeface="Poppins"/>
                <a:cs typeface="Poppins"/>
                <a:sym typeface="Poppins"/>
              </a:rPr>
              <a:t>Temperature above 41°F </a:t>
            </a:r>
            <a:r>
              <a:rPr b="1" lang="en-US" sz="1600">
                <a:solidFill>
                  <a:schemeClr val="dk1"/>
                </a:solidFill>
                <a:latin typeface="Poppins"/>
                <a:ea typeface="Poppins"/>
                <a:cs typeface="Poppins"/>
                <a:sym typeface="Poppins"/>
              </a:rPr>
              <a:t>21%</a:t>
            </a:r>
            <a:r>
              <a:rPr lang="en-US" sz="1600">
                <a:solidFill>
                  <a:schemeClr val="dk1"/>
                </a:solidFill>
                <a:latin typeface="Poppins"/>
                <a:ea typeface="Poppins"/>
                <a:cs typeface="Poppins"/>
                <a:sym typeface="Poppins"/>
              </a:rPr>
              <a:t> of the time</a:t>
            </a:r>
            <a:endParaRPr sz="1600">
              <a:solidFill>
                <a:schemeClr val="dk1"/>
              </a:solidFill>
              <a:latin typeface="Poppins"/>
              <a:ea typeface="Poppins"/>
              <a:cs typeface="Poppins"/>
              <a:sym typeface="Poppi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pic>
        <p:nvPicPr>
          <p:cNvPr id="1296" name="Google Shape;1296;p114"/>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297" name="Google Shape;1297;p114"/>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 Mok</a:t>
            </a:r>
            <a:endParaRPr sz="1800">
              <a:solidFill>
                <a:schemeClr val="accent3"/>
              </a:solidFill>
              <a:latin typeface="Poppins"/>
              <a:ea typeface="Poppins"/>
              <a:cs typeface="Poppins"/>
              <a:sym typeface="Poppins"/>
            </a:endParaRPr>
          </a:p>
        </p:txBody>
      </p:sp>
      <p:sp>
        <p:nvSpPr>
          <p:cNvPr id="1298" name="Google Shape;1298;p114"/>
          <p:cNvSpPr txBox="1"/>
          <p:nvPr>
            <p:ph type="title"/>
          </p:nvPr>
        </p:nvSpPr>
        <p:spPr>
          <a:xfrm>
            <a:off x="646563" y="26295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PROTOTYPE: FREEZER PORTION</a:t>
            </a:r>
            <a:endParaRPr/>
          </a:p>
        </p:txBody>
      </p:sp>
      <p:pic>
        <p:nvPicPr>
          <p:cNvPr id="1299" name="Google Shape;1299;p114"/>
          <p:cNvPicPr preferRelativeResize="0"/>
          <p:nvPr/>
        </p:nvPicPr>
        <p:blipFill rotWithShape="1">
          <a:blip r:embed="rId4">
            <a:alphaModFix/>
          </a:blip>
          <a:srcRect b="36459" l="0" r="0" t="0"/>
          <a:stretch/>
        </p:blipFill>
        <p:spPr>
          <a:xfrm>
            <a:off x="860275" y="1124187"/>
            <a:ext cx="4549427" cy="2170849"/>
          </a:xfrm>
          <a:prstGeom prst="rect">
            <a:avLst/>
          </a:prstGeom>
          <a:noFill/>
          <a:ln>
            <a:noFill/>
          </a:ln>
        </p:spPr>
      </p:pic>
      <p:pic>
        <p:nvPicPr>
          <p:cNvPr id="1300" name="Google Shape;1300;p114" title="IMG_5938.JPG"/>
          <p:cNvPicPr preferRelativeResize="0"/>
          <p:nvPr/>
        </p:nvPicPr>
        <p:blipFill rotWithShape="1">
          <a:blip r:embed="rId5">
            <a:alphaModFix/>
          </a:blip>
          <a:srcRect b="24617" l="0" r="0" t="25490"/>
          <a:stretch/>
        </p:blipFill>
        <p:spPr>
          <a:xfrm>
            <a:off x="860299" y="3956669"/>
            <a:ext cx="5091000" cy="1905032"/>
          </a:xfrm>
          <a:prstGeom prst="rect">
            <a:avLst/>
          </a:prstGeom>
          <a:noFill/>
          <a:ln>
            <a:noFill/>
          </a:ln>
        </p:spPr>
      </p:pic>
      <p:pic>
        <p:nvPicPr>
          <p:cNvPr id="1301" name="Google Shape;1301;p114"/>
          <p:cNvPicPr preferRelativeResize="0"/>
          <p:nvPr/>
        </p:nvPicPr>
        <p:blipFill>
          <a:blip r:embed="rId6">
            <a:alphaModFix/>
          </a:blip>
          <a:stretch>
            <a:fillRect/>
          </a:stretch>
        </p:blipFill>
        <p:spPr>
          <a:xfrm>
            <a:off x="7496925" y="1026450"/>
            <a:ext cx="3985301" cy="5308575"/>
          </a:xfrm>
          <a:prstGeom prst="rect">
            <a:avLst/>
          </a:prstGeom>
          <a:noFill/>
          <a:ln>
            <a:noFill/>
          </a:ln>
        </p:spPr>
      </p:pic>
      <p:sp>
        <p:nvSpPr>
          <p:cNvPr id="1302" name="Google Shape;1302;p114"/>
          <p:cNvSpPr txBox="1"/>
          <p:nvPr/>
        </p:nvSpPr>
        <p:spPr>
          <a:xfrm>
            <a:off x="667400" y="5882336"/>
            <a:ext cx="54768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Poppins"/>
                <a:ea typeface="Poppins"/>
                <a:cs typeface="Poppins"/>
                <a:sym typeface="Poppins"/>
              </a:rPr>
              <a:t>Ice Casing Assembly</a:t>
            </a:r>
            <a:endParaRPr sz="1600">
              <a:solidFill>
                <a:schemeClr val="dk1"/>
              </a:solidFill>
              <a:latin typeface="Poppins"/>
              <a:ea typeface="Poppins"/>
              <a:cs typeface="Poppins"/>
              <a:sym typeface="Poppins"/>
            </a:endParaRPr>
          </a:p>
        </p:txBody>
      </p:sp>
      <p:sp>
        <p:nvSpPr>
          <p:cNvPr id="1303" name="Google Shape;1303;p114"/>
          <p:cNvSpPr txBox="1"/>
          <p:nvPr/>
        </p:nvSpPr>
        <p:spPr>
          <a:xfrm>
            <a:off x="1472850" y="3430100"/>
            <a:ext cx="33243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Poppins"/>
                <a:ea typeface="Poppins"/>
                <a:cs typeface="Poppins"/>
                <a:sym typeface="Poppins"/>
              </a:rPr>
              <a:t>Freezer Layout</a:t>
            </a:r>
            <a:endParaRPr sz="1600">
              <a:solidFill>
                <a:schemeClr val="dk1"/>
              </a:solidFill>
              <a:latin typeface="Poppins"/>
              <a:ea typeface="Poppins"/>
              <a:cs typeface="Poppins"/>
              <a:sym typeface="Poppins"/>
            </a:endParaRPr>
          </a:p>
        </p:txBody>
      </p:sp>
      <p:sp>
        <p:nvSpPr>
          <p:cNvPr id="1304" name="Google Shape;1304;p114"/>
          <p:cNvSpPr txBox="1"/>
          <p:nvPr/>
        </p:nvSpPr>
        <p:spPr>
          <a:xfrm>
            <a:off x="6751175" y="6380486"/>
            <a:ext cx="54768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Poppins"/>
                <a:ea typeface="Poppins"/>
                <a:cs typeface="Poppins"/>
                <a:sym typeface="Poppins"/>
              </a:rPr>
              <a:t>Inside of Fridge</a:t>
            </a:r>
            <a:endParaRPr sz="1600">
              <a:solidFill>
                <a:schemeClr val="dk1"/>
              </a:solidFill>
              <a:latin typeface="Poppins"/>
              <a:ea typeface="Poppins"/>
              <a:cs typeface="Poppins"/>
              <a:sym typeface="Poppi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pic>
        <p:nvPicPr>
          <p:cNvPr id="1309" name="Google Shape;1309;p115"/>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310" name="Google Shape;1310;p115"/>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 Mok</a:t>
            </a:r>
            <a:endParaRPr sz="1800">
              <a:solidFill>
                <a:schemeClr val="accent3"/>
              </a:solidFill>
              <a:latin typeface="Poppins"/>
              <a:ea typeface="Poppins"/>
              <a:cs typeface="Poppins"/>
              <a:sym typeface="Poppins"/>
            </a:endParaRPr>
          </a:p>
        </p:txBody>
      </p:sp>
      <p:sp>
        <p:nvSpPr>
          <p:cNvPr id="1311" name="Google Shape;1311;p115"/>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PROTOTYPE DIFFICULTIES</a:t>
            </a:r>
            <a:endParaRPr sz="3200"/>
          </a:p>
        </p:txBody>
      </p:sp>
      <p:sp>
        <p:nvSpPr>
          <p:cNvPr id="1312" name="Google Shape;1312;p115"/>
          <p:cNvSpPr txBox="1"/>
          <p:nvPr/>
        </p:nvSpPr>
        <p:spPr>
          <a:xfrm>
            <a:off x="593425" y="1525275"/>
            <a:ext cx="8769300" cy="3534000"/>
          </a:xfrm>
          <a:prstGeom prst="rect">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SzPts val="2500"/>
              <a:buFont typeface="Poppins"/>
              <a:buChar char="●"/>
            </a:pPr>
            <a:r>
              <a:rPr lang="en-US" sz="2500">
                <a:latin typeface="Poppins"/>
                <a:ea typeface="Poppins"/>
                <a:cs typeface="Poppins"/>
                <a:sym typeface="Poppins"/>
              </a:rPr>
              <a:t>Waterproofing Ice Casings</a:t>
            </a:r>
            <a:endParaRPr sz="2500">
              <a:latin typeface="Poppins"/>
              <a:ea typeface="Poppins"/>
              <a:cs typeface="Poppins"/>
              <a:sym typeface="Poppins"/>
            </a:endParaRPr>
          </a:p>
          <a:p>
            <a:pPr indent="-387350" lvl="0" marL="457200" rtl="0" algn="l">
              <a:spcBef>
                <a:spcPts val="0"/>
              </a:spcBef>
              <a:spcAft>
                <a:spcPts val="0"/>
              </a:spcAft>
              <a:buSzPts val="2500"/>
              <a:buFont typeface="Poppins"/>
              <a:buChar char="●"/>
            </a:pPr>
            <a:r>
              <a:rPr lang="en-US" sz="2500">
                <a:latin typeface="Poppins"/>
                <a:ea typeface="Poppins"/>
                <a:cs typeface="Poppins"/>
                <a:sym typeface="Poppins"/>
              </a:rPr>
              <a:t>Brown outs with the AC/DC Converter</a:t>
            </a:r>
            <a:endParaRPr sz="2500">
              <a:latin typeface="Poppins"/>
              <a:ea typeface="Poppins"/>
              <a:cs typeface="Poppins"/>
              <a:sym typeface="Poppins"/>
            </a:endParaRPr>
          </a:p>
          <a:p>
            <a:pPr indent="-387350" lvl="0" marL="457200" rtl="0" algn="l">
              <a:spcBef>
                <a:spcPts val="0"/>
              </a:spcBef>
              <a:spcAft>
                <a:spcPts val="0"/>
              </a:spcAft>
              <a:buSzPts val="2500"/>
              <a:buFont typeface="Poppins"/>
              <a:buChar char="●"/>
            </a:pPr>
            <a:r>
              <a:rPr lang="en-US" sz="2500">
                <a:latin typeface="Poppins"/>
                <a:ea typeface="Poppins"/>
                <a:cs typeface="Poppins"/>
                <a:sym typeface="Poppins"/>
              </a:rPr>
              <a:t>Transportation discrepancies</a:t>
            </a:r>
            <a:endParaRPr sz="2500">
              <a:latin typeface="Poppins"/>
              <a:ea typeface="Poppins"/>
              <a:cs typeface="Poppins"/>
              <a:sym typeface="Poppins"/>
            </a:endParaRPr>
          </a:p>
        </p:txBody>
      </p:sp>
      <p:pic>
        <p:nvPicPr>
          <p:cNvPr id="1313" name="Google Shape;1313;p115" title="IMG_6033.HEIC"/>
          <p:cNvPicPr preferRelativeResize="0"/>
          <p:nvPr/>
        </p:nvPicPr>
        <p:blipFill rotWithShape="1">
          <a:blip r:embed="rId4">
            <a:alphaModFix/>
          </a:blip>
          <a:srcRect b="11793" l="23751" r="0" t="14774"/>
          <a:stretch/>
        </p:blipFill>
        <p:spPr>
          <a:xfrm>
            <a:off x="7782875" y="1525275"/>
            <a:ext cx="3593748" cy="4614748"/>
          </a:xfrm>
          <a:prstGeom prst="rect">
            <a:avLst/>
          </a:prstGeom>
          <a:noFill/>
          <a:ln>
            <a:noFill/>
          </a:ln>
        </p:spPr>
      </p:pic>
      <p:pic>
        <p:nvPicPr>
          <p:cNvPr id="1314" name="Google Shape;1314;p115" title="IMG_6140.HEIC"/>
          <p:cNvPicPr preferRelativeResize="0"/>
          <p:nvPr/>
        </p:nvPicPr>
        <p:blipFill>
          <a:blip r:embed="rId5">
            <a:alphaModFix/>
          </a:blip>
          <a:stretch>
            <a:fillRect/>
          </a:stretch>
        </p:blipFill>
        <p:spPr>
          <a:xfrm rot="-5400000">
            <a:off x="3793050" y="2506476"/>
            <a:ext cx="2785098" cy="3713449"/>
          </a:xfrm>
          <a:prstGeom prst="rect">
            <a:avLst/>
          </a:prstGeom>
          <a:noFill/>
          <a:ln>
            <a:noFill/>
          </a:ln>
        </p:spPr>
      </p:pic>
      <p:pic>
        <p:nvPicPr>
          <p:cNvPr id="1315" name="Google Shape;1315;p115" title="IMG_6146.JPG"/>
          <p:cNvPicPr preferRelativeResize="0"/>
          <p:nvPr/>
        </p:nvPicPr>
        <p:blipFill>
          <a:blip r:embed="rId6">
            <a:alphaModFix/>
          </a:blip>
          <a:stretch>
            <a:fillRect/>
          </a:stretch>
        </p:blipFill>
        <p:spPr>
          <a:xfrm>
            <a:off x="593425" y="2970659"/>
            <a:ext cx="2094651" cy="2792868"/>
          </a:xfrm>
          <a:prstGeom prst="rect">
            <a:avLst/>
          </a:prstGeom>
          <a:noFill/>
          <a:ln>
            <a:noFill/>
          </a:ln>
        </p:spPr>
      </p:pic>
      <p:sp>
        <p:nvSpPr>
          <p:cNvPr id="1316" name="Google Shape;1316;p115"/>
          <p:cNvSpPr txBox="1"/>
          <p:nvPr/>
        </p:nvSpPr>
        <p:spPr>
          <a:xfrm>
            <a:off x="768950" y="5817070"/>
            <a:ext cx="6746400" cy="56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Poppins"/>
                <a:ea typeface="Poppins"/>
                <a:cs typeface="Poppins"/>
                <a:sym typeface="Poppins"/>
              </a:rPr>
              <a:t> Disconnected Wires from </a:t>
            </a:r>
            <a:r>
              <a:rPr lang="en-US" sz="1600">
                <a:solidFill>
                  <a:schemeClr val="dk1"/>
                </a:solidFill>
                <a:latin typeface="Poppins"/>
                <a:ea typeface="Poppins"/>
                <a:cs typeface="Poppins"/>
                <a:sym typeface="Poppins"/>
              </a:rPr>
              <a:t>Transportation</a:t>
            </a:r>
            <a:endParaRPr sz="1600">
              <a:solidFill>
                <a:schemeClr val="dk1"/>
              </a:solidFill>
              <a:latin typeface="Poppins"/>
              <a:ea typeface="Poppins"/>
              <a:cs typeface="Poppins"/>
              <a:sym typeface="Poppins"/>
            </a:endParaRPr>
          </a:p>
        </p:txBody>
      </p:sp>
      <p:sp>
        <p:nvSpPr>
          <p:cNvPr id="1317" name="Google Shape;1317;p115"/>
          <p:cNvSpPr txBox="1"/>
          <p:nvPr/>
        </p:nvSpPr>
        <p:spPr>
          <a:xfrm>
            <a:off x="8068500" y="6193100"/>
            <a:ext cx="3022500" cy="39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dk1"/>
                </a:solidFill>
                <a:latin typeface="Poppins"/>
                <a:ea typeface="Poppins"/>
                <a:cs typeface="Poppins"/>
                <a:sym typeface="Poppins"/>
              </a:rPr>
              <a:t>Inside of Casing</a:t>
            </a:r>
            <a:endParaRPr sz="1600">
              <a:solidFill>
                <a:schemeClr val="dk1"/>
              </a:solidFill>
              <a:latin typeface="Poppins"/>
              <a:ea typeface="Poppins"/>
              <a:cs typeface="Poppins"/>
              <a:sym typeface="Poppi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id="1322" name="Google Shape;1322;p116"/>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323" name="Google Shape;1323;p116"/>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Brent Marin</a:t>
            </a:r>
            <a:endParaRPr sz="1800">
              <a:solidFill>
                <a:schemeClr val="accent3"/>
              </a:solidFill>
              <a:latin typeface="Poppins"/>
              <a:ea typeface="Poppins"/>
              <a:cs typeface="Poppins"/>
              <a:sym typeface="Poppins"/>
            </a:endParaRPr>
          </a:p>
        </p:txBody>
      </p:sp>
      <p:sp>
        <p:nvSpPr>
          <p:cNvPr id="1324" name="Google Shape;1324;p116"/>
          <p:cNvSpPr txBox="1"/>
          <p:nvPr>
            <p:ph type="title"/>
          </p:nvPr>
        </p:nvSpPr>
        <p:spPr>
          <a:xfrm>
            <a:off x="719250" y="219300"/>
            <a:ext cx="114726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VIDEO OF WORKING SMART REFRIGERATOR</a:t>
            </a:r>
            <a:endParaRPr/>
          </a:p>
        </p:txBody>
      </p:sp>
      <p:pic>
        <p:nvPicPr>
          <p:cNvPr id="1325" name="Google Shape;1325;p116" title="1207.mp4">
            <a:hlinkClick r:id="rId4"/>
          </p:cNvPr>
          <p:cNvPicPr preferRelativeResize="0"/>
          <p:nvPr/>
        </p:nvPicPr>
        <p:blipFill>
          <a:blip r:embed="rId5">
            <a:alphaModFix/>
          </a:blip>
          <a:stretch>
            <a:fillRect/>
          </a:stretch>
        </p:blipFill>
        <p:spPr>
          <a:xfrm>
            <a:off x="1818263" y="1179425"/>
            <a:ext cx="8555477" cy="48124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5"/>
                                        </p:tgtEl>
                                        <p:attrNameLst>
                                          <p:attrName>style.visibility</p:attrName>
                                        </p:attrNameLst>
                                      </p:cBhvr>
                                      <p:to>
                                        <p:strVal val="visible"/>
                                      </p:to>
                                    </p:set>
                                    <p:animEffect filter="fade" transition="in">
                                      <p:cBhvr>
                                        <p:cTn dur="1000"/>
                                        <p:tgtEl>
                                          <p:spTgt spid="1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pic>
        <p:nvPicPr>
          <p:cNvPr id="1330" name="Google Shape;1330;p117"/>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331" name="Google Shape;1331;p117"/>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 Mok</a:t>
            </a:r>
            <a:endParaRPr sz="1800">
              <a:solidFill>
                <a:schemeClr val="accent3"/>
              </a:solidFill>
              <a:latin typeface="Poppins"/>
              <a:ea typeface="Poppins"/>
              <a:cs typeface="Poppins"/>
              <a:sym typeface="Poppins"/>
            </a:endParaRPr>
          </a:p>
        </p:txBody>
      </p:sp>
      <p:sp>
        <p:nvSpPr>
          <p:cNvPr id="1332" name="Google Shape;1332;p117"/>
          <p:cNvSpPr txBox="1"/>
          <p:nvPr>
            <p:ph type="title"/>
          </p:nvPr>
        </p:nvSpPr>
        <p:spPr>
          <a:xfrm>
            <a:off x="593413" y="66168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CONCLUSIONS</a:t>
            </a:r>
            <a:endParaRPr/>
          </a:p>
        </p:txBody>
      </p:sp>
      <p:sp>
        <p:nvSpPr>
          <p:cNvPr id="1333" name="Google Shape;1333;p117"/>
          <p:cNvSpPr txBox="1"/>
          <p:nvPr/>
        </p:nvSpPr>
        <p:spPr>
          <a:xfrm>
            <a:off x="200575" y="1565750"/>
            <a:ext cx="11923200" cy="5941500"/>
          </a:xfrm>
          <a:prstGeom prst="rect">
            <a:avLst/>
          </a:prstGeom>
          <a:noFill/>
          <a:ln>
            <a:noFill/>
          </a:ln>
        </p:spPr>
        <p:txBody>
          <a:bodyPr anchorCtr="0" anchor="t" bIns="91425" lIns="91425" spcFirstLastPara="1" rIns="91425" wrap="square" tIns="91425">
            <a:spAutoFit/>
          </a:bodyPr>
          <a:lstStyle/>
          <a:p>
            <a:pPr indent="-368300" lvl="0" marL="457200" rtl="0" algn="l">
              <a:lnSpc>
                <a:spcPct val="200000"/>
              </a:lnSpc>
              <a:spcBef>
                <a:spcPts val="0"/>
              </a:spcBef>
              <a:spcAft>
                <a:spcPts val="0"/>
              </a:spcAft>
              <a:buClr>
                <a:schemeClr val="dk1"/>
              </a:buClr>
              <a:buSzPts val="2200"/>
              <a:buFont typeface="Poppins"/>
              <a:buChar char="●"/>
            </a:pPr>
            <a:r>
              <a:rPr lang="en-US" sz="2200">
                <a:solidFill>
                  <a:schemeClr val="dk1"/>
                </a:solidFill>
                <a:latin typeface="Poppins"/>
                <a:ea typeface="Poppins"/>
                <a:cs typeface="Poppins"/>
                <a:sym typeface="Poppins"/>
              </a:rPr>
              <a:t>The fan successfully cycles on when the temperature is above 41°F until the chamber temperature lowers to 37°F.</a:t>
            </a:r>
            <a:endParaRPr sz="2200">
              <a:solidFill>
                <a:schemeClr val="dk1"/>
              </a:solidFill>
              <a:latin typeface="Poppins"/>
              <a:ea typeface="Poppins"/>
              <a:cs typeface="Poppins"/>
              <a:sym typeface="Poppins"/>
            </a:endParaRPr>
          </a:p>
          <a:p>
            <a:pPr indent="-368300" lvl="0" marL="457200" rtl="0" algn="l">
              <a:lnSpc>
                <a:spcPct val="200000"/>
              </a:lnSpc>
              <a:spcBef>
                <a:spcPts val="0"/>
              </a:spcBef>
              <a:spcAft>
                <a:spcPts val="0"/>
              </a:spcAft>
              <a:buClr>
                <a:schemeClr val="dk1"/>
              </a:buClr>
              <a:buSzPts val="2200"/>
              <a:buFont typeface="Poppins"/>
              <a:buChar char="●"/>
            </a:pPr>
            <a:r>
              <a:rPr lang="en-US" sz="2200">
                <a:solidFill>
                  <a:schemeClr val="dk1"/>
                </a:solidFill>
                <a:latin typeface="Poppins"/>
                <a:ea typeface="Poppins"/>
                <a:cs typeface="Poppins"/>
                <a:sym typeface="Poppins"/>
              </a:rPr>
              <a:t>Prototype saves between $5-$12 a year in energy cost</a:t>
            </a:r>
            <a:endParaRPr sz="2200">
              <a:solidFill>
                <a:schemeClr val="dk1"/>
              </a:solidFill>
              <a:latin typeface="Poppins"/>
              <a:ea typeface="Poppins"/>
              <a:cs typeface="Poppins"/>
              <a:sym typeface="Poppins"/>
            </a:endParaRPr>
          </a:p>
          <a:p>
            <a:pPr indent="-368300" lvl="0" marL="457200" rtl="0" algn="l">
              <a:lnSpc>
                <a:spcPct val="200000"/>
              </a:lnSpc>
              <a:spcBef>
                <a:spcPts val="0"/>
              </a:spcBef>
              <a:spcAft>
                <a:spcPts val="0"/>
              </a:spcAft>
              <a:buClr>
                <a:schemeClr val="dk1"/>
              </a:buClr>
              <a:buSzPts val="2200"/>
              <a:buFont typeface="Poppins"/>
              <a:buChar char="●"/>
            </a:pPr>
            <a:r>
              <a:rPr lang="en-US" sz="2200">
                <a:solidFill>
                  <a:schemeClr val="dk1"/>
                </a:solidFill>
                <a:latin typeface="Poppins"/>
                <a:ea typeface="Poppins"/>
                <a:cs typeface="Poppins"/>
                <a:sym typeface="Poppins"/>
              </a:rPr>
              <a:t>Prototype offloads between 13-30 kWh a year</a:t>
            </a:r>
            <a:endParaRPr sz="2200">
              <a:solidFill>
                <a:schemeClr val="dk1"/>
              </a:solidFill>
              <a:latin typeface="Poppins"/>
              <a:ea typeface="Poppins"/>
              <a:cs typeface="Poppins"/>
              <a:sym typeface="Poppins"/>
            </a:endParaRPr>
          </a:p>
          <a:p>
            <a:pPr indent="-342900" lvl="0" marL="457200" rtl="0" algn="l">
              <a:lnSpc>
                <a:spcPct val="200000"/>
              </a:lnSpc>
              <a:spcBef>
                <a:spcPts val="0"/>
              </a:spcBef>
              <a:spcAft>
                <a:spcPts val="0"/>
              </a:spcAft>
              <a:buClr>
                <a:schemeClr val="dk1"/>
              </a:buClr>
              <a:buSzPts val="1800"/>
              <a:buFont typeface="Poppins"/>
              <a:buChar char="●"/>
            </a:pPr>
            <a:r>
              <a:rPr lang="en-US" sz="2200">
                <a:solidFill>
                  <a:schemeClr val="dk1"/>
                </a:solidFill>
                <a:latin typeface="Poppins"/>
                <a:ea typeface="Poppins"/>
                <a:cs typeface="Poppins"/>
                <a:sym typeface="Poppins"/>
              </a:rPr>
              <a:t>Measured </a:t>
            </a:r>
            <a:r>
              <a:rPr lang="en-US" sz="2200">
                <a:solidFill>
                  <a:schemeClr val="dk1"/>
                </a:solidFill>
                <a:latin typeface="Poppins"/>
                <a:ea typeface="Poppins"/>
                <a:cs typeface="Poppins"/>
                <a:sym typeface="Poppins"/>
              </a:rPr>
              <a:t>average airflow between fins (1.14 m/s) </a:t>
            </a:r>
            <a:endParaRPr sz="2200">
              <a:solidFill>
                <a:schemeClr val="dk1"/>
              </a:solidFill>
              <a:latin typeface="Poppins"/>
              <a:ea typeface="Poppins"/>
              <a:cs typeface="Poppins"/>
              <a:sym typeface="Poppins"/>
            </a:endParaRPr>
          </a:p>
          <a:p>
            <a:pPr indent="-368300" lvl="0" marL="457200" rtl="0" algn="l">
              <a:lnSpc>
                <a:spcPct val="200000"/>
              </a:lnSpc>
              <a:spcBef>
                <a:spcPts val="0"/>
              </a:spcBef>
              <a:spcAft>
                <a:spcPts val="0"/>
              </a:spcAft>
              <a:buClr>
                <a:schemeClr val="dk1"/>
              </a:buClr>
              <a:buSzPts val="2200"/>
              <a:buFont typeface="Poppins"/>
              <a:buChar char="●"/>
            </a:pPr>
            <a:r>
              <a:rPr lang="en-US" sz="2200">
                <a:solidFill>
                  <a:schemeClr val="dk1"/>
                </a:solidFill>
                <a:latin typeface="Poppins"/>
                <a:ea typeface="Poppins"/>
                <a:cs typeface="Poppins"/>
                <a:sym typeface="Poppins"/>
              </a:rPr>
              <a:t>Calculated total airflow through ice casing assembly (45 CFM, calculated 85 CFM)</a:t>
            </a:r>
            <a:endParaRPr sz="2200">
              <a:solidFill>
                <a:schemeClr val="dk1"/>
              </a:solidFill>
              <a:latin typeface="Poppins"/>
              <a:ea typeface="Poppins"/>
              <a:cs typeface="Poppins"/>
              <a:sym typeface="Poppins"/>
            </a:endParaRPr>
          </a:p>
          <a:p>
            <a:pPr indent="0" lvl="0" marL="0" rtl="0" algn="l">
              <a:lnSpc>
                <a:spcPct val="200000"/>
              </a:lnSpc>
              <a:spcBef>
                <a:spcPts val="0"/>
              </a:spcBef>
              <a:spcAft>
                <a:spcPts val="0"/>
              </a:spcAft>
              <a:buNone/>
            </a:pPr>
            <a:r>
              <a:t/>
            </a:r>
            <a:endParaRPr sz="2200">
              <a:solidFill>
                <a:schemeClr val="dk1"/>
              </a:solidFill>
              <a:latin typeface="Poppins"/>
              <a:ea typeface="Poppins"/>
              <a:cs typeface="Poppins"/>
              <a:sym typeface="Poppins"/>
            </a:endParaRPr>
          </a:p>
          <a:p>
            <a:pPr indent="0" lvl="0" marL="457200" rtl="0" algn="l">
              <a:lnSpc>
                <a:spcPct val="200000"/>
              </a:lnSpc>
              <a:spcBef>
                <a:spcPts val="0"/>
              </a:spcBef>
              <a:spcAft>
                <a:spcPts val="0"/>
              </a:spcAft>
              <a:buNone/>
            </a:pPr>
            <a:r>
              <a:t/>
            </a:r>
            <a:endParaRPr sz="2200">
              <a:solidFill>
                <a:schemeClr val="dk1"/>
              </a:solidFill>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pic>
        <p:nvPicPr>
          <p:cNvPr id="914" name="Google Shape;914;p91"/>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915" name="Google Shape;915;p91"/>
          <p:cNvSpPr txBox="1"/>
          <p:nvPr>
            <p:ph type="title"/>
          </p:nvPr>
        </p:nvSpPr>
        <p:spPr>
          <a:xfrm>
            <a:off x="663963" y="3089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OUTLINE</a:t>
            </a:r>
            <a:endParaRPr/>
          </a:p>
        </p:txBody>
      </p:sp>
      <p:sp>
        <p:nvSpPr>
          <p:cNvPr id="916" name="Google Shape;916;p91"/>
          <p:cNvSpPr txBox="1"/>
          <p:nvPr/>
        </p:nvSpPr>
        <p:spPr>
          <a:xfrm>
            <a:off x="730800" y="964250"/>
            <a:ext cx="9857100" cy="5115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Motivation and Background</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Literature Review </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Objectives and Specifications</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Design </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Theory</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Electronics</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Code</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System </a:t>
            </a:r>
            <a:r>
              <a:rPr lang="en-US" sz="2000">
                <a:solidFill>
                  <a:schemeClr val="dk1"/>
                </a:solidFill>
                <a:latin typeface="Poppins"/>
                <a:ea typeface="Poppins"/>
                <a:cs typeface="Poppins"/>
                <a:sym typeface="Poppins"/>
              </a:rPr>
              <a:t>Performance</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Prototype</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Video</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Conclusions</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Ethical/Societal/etc considerations</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Lessons Learned</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Future Work</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References</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AutoNum type="arabicPeriod"/>
            </a:pPr>
            <a:r>
              <a:rPr lang="en-US" sz="2000">
                <a:solidFill>
                  <a:schemeClr val="dk1"/>
                </a:solidFill>
                <a:latin typeface="Poppins"/>
                <a:ea typeface="Poppins"/>
                <a:cs typeface="Poppins"/>
                <a:sym typeface="Poppins"/>
              </a:rPr>
              <a:t>Acknowledgement</a:t>
            </a:r>
            <a:endParaRPr sz="2000">
              <a:solidFill>
                <a:schemeClr val="dk1"/>
              </a:solidFill>
              <a:latin typeface="Poppins"/>
              <a:ea typeface="Poppins"/>
              <a:cs typeface="Poppins"/>
              <a:sym typeface="Poppins"/>
            </a:endParaRPr>
          </a:p>
        </p:txBody>
      </p:sp>
      <p:pic>
        <p:nvPicPr>
          <p:cNvPr id="917" name="Google Shape;917;p91"/>
          <p:cNvPicPr preferRelativeResize="0"/>
          <p:nvPr/>
        </p:nvPicPr>
        <p:blipFill rotWithShape="1">
          <a:blip r:embed="rId4">
            <a:alphaModFix/>
          </a:blip>
          <a:srcRect b="17610" l="8025" r="17801" t="4050"/>
          <a:stretch/>
        </p:blipFill>
        <p:spPr>
          <a:xfrm>
            <a:off x="7058850" y="1301998"/>
            <a:ext cx="3877125" cy="4095301"/>
          </a:xfrm>
          <a:prstGeom prst="rect">
            <a:avLst/>
          </a:prstGeom>
          <a:noFill/>
          <a:ln cap="flat" cmpd="sng" w="9525">
            <a:solidFill>
              <a:srgbClr val="516988"/>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pic>
        <p:nvPicPr>
          <p:cNvPr id="1338" name="Google Shape;1338;p118"/>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339" name="Google Shape;1339;p118"/>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Brent Marin</a:t>
            </a:r>
            <a:endParaRPr sz="1800">
              <a:solidFill>
                <a:schemeClr val="accent3"/>
              </a:solidFill>
              <a:latin typeface="Poppins"/>
              <a:ea typeface="Poppins"/>
              <a:cs typeface="Poppins"/>
              <a:sym typeface="Poppins"/>
            </a:endParaRPr>
          </a:p>
        </p:txBody>
      </p:sp>
      <p:sp>
        <p:nvSpPr>
          <p:cNvPr id="1340" name="Google Shape;1340;p118"/>
          <p:cNvSpPr txBox="1"/>
          <p:nvPr>
            <p:ph type="title"/>
          </p:nvPr>
        </p:nvSpPr>
        <p:spPr>
          <a:xfrm>
            <a:off x="554275" y="317169"/>
            <a:ext cx="10272000" cy="12879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REDUCING LOAD ON POWER GRID FOR USER SAVINGS AND THE ENVIRONMENT</a:t>
            </a:r>
            <a:endParaRPr/>
          </a:p>
        </p:txBody>
      </p:sp>
      <p:sp>
        <p:nvSpPr>
          <p:cNvPr id="1341" name="Google Shape;1341;p118"/>
          <p:cNvSpPr txBox="1"/>
          <p:nvPr/>
        </p:nvSpPr>
        <p:spPr>
          <a:xfrm>
            <a:off x="6545925" y="1977150"/>
            <a:ext cx="5342700" cy="4020000"/>
          </a:xfrm>
          <a:prstGeom prst="rect">
            <a:avLst/>
          </a:prstGeom>
          <a:noFill/>
          <a:ln>
            <a:noFill/>
          </a:ln>
        </p:spPr>
        <p:txBody>
          <a:bodyPr anchorCtr="0" anchor="t" bIns="91425" lIns="91425" spcFirstLastPara="1" rIns="91425" wrap="square" tIns="91425">
            <a:noAutofit/>
          </a:bodyPr>
          <a:lstStyle/>
          <a:p>
            <a:pPr indent="-381000" lvl="0" marL="457200" rtl="0" algn="l">
              <a:lnSpc>
                <a:spcPct val="115000"/>
              </a:lnSpc>
              <a:spcBef>
                <a:spcPts val="0"/>
              </a:spcBef>
              <a:spcAft>
                <a:spcPts val="0"/>
              </a:spcAft>
              <a:buClr>
                <a:schemeClr val="dk1"/>
              </a:buClr>
              <a:buSzPts val="2400"/>
              <a:buFont typeface="Poppins"/>
              <a:buChar char="●"/>
            </a:pPr>
            <a:r>
              <a:rPr lang="en-US" sz="2400">
                <a:solidFill>
                  <a:schemeClr val="dk1"/>
                </a:solidFill>
                <a:latin typeface="Poppins"/>
                <a:ea typeface="Poppins"/>
                <a:cs typeface="Poppins"/>
                <a:sym typeface="Poppins"/>
              </a:rPr>
              <a:t>Saves money for the user</a:t>
            </a:r>
            <a:endParaRPr sz="2400">
              <a:solidFill>
                <a:schemeClr val="dk1"/>
              </a:solidFill>
              <a:latin typeface="Poppins"/>
              <a:ea typeface="Poppins"/>
              <a:cs typeface="Poppins"/>
              <a:sym typeface="Poppins"/>
            </a:endParaRPr>
          </a:p>
          <a:p>
            <a:pPr indent="-381000" lvl="0" marL="457200" rtl="0" algn="l">
              <a:lnSpc>
                <a:spcPct val="115000"/>
              </a:lnSpc>
              <a:spcBef>
                <a:spcPts val="0"/>
              </a:spcBef>
              <a:spcAft>
                <a:spcPts val="0"/>
              </a:spcAft>
              <a:buClr>
                <a:schemeClr val="dk1"/>
              </a:buClr>
              <a:buSzPts val="2400"/>
              <a:buFont typeface="Poppins"/>
              <a:buChar char="●"/>
            </a:pPr>
            <a:r>
              <a:rPr lang="en-US" sz="2400">
                <a:solidFill>
                  <a:schemeClr val="dk1"/>
                </a:solidFill>
                <a:latin typeface="Poppins"/>
                <a:ea typeface="Poppins"/>
                <a:cs typeface="Poppins"/>
                <a:sym typeface="Poppins"/>
              </a:rPr>
              <a:t>High utility rate periods have a greater carbon footprint because of the need to turn on extra power plants</a:t>
            </a:r>
            <a:endParaRPr sz="2400">
              <a:solidFill>
                <a:schemeClr val="dk1"/>
              </a:solidFill>
              <a:latin typeface="Poppins"/>
              <a:ea typeface="Poppins"/>
              <a:cs typeface="Poppins"/>
              <a:sym typeface="Poppins"/>
            </a:endParaRPr>
          </a:p>
          <a:p>
            <a:pPr indent="-381000" lvl="0" marL="457200" rtl="0" algn="l">
              <a:lnSpc>
                <a:spcPct val="115000"/>
              </a:lnSpc>
              <a:spcBef>
                <a:spcPts val="0"/>
              </a:spcBef>
              <a:spcAft>
                <a:spcPts val="0"/>
              </a:spcAft>
              <a:buClr>
                <a:schemeClr val="dk1"/>
              </a:buClr>
              <a:buSzPts val="2400"/>
              <a:buFont typeface="Poppins"/>
              <a:buChar char="●"/>
            </a:pPr>
            <a:r>
              <a:rPr lang="en-US" sz="2400">
                <a:solidFill>
                  <a:schemeClr val="dk1"/>
                </a:solidFill>
                <a:latin typeface="Poppins"/>
                <a:ea typeface="Poppins"/>
                <a:cs typeface="Poppins"/>
                <a:sym typeface="Poppins"/>
              </a:rPr>
              <a:t>Small steps towards energy efficiency and a healthier environment </a:t>
            </a:r>
            <a:endParaRPr sz="2400">
              <a:solidFill>
                <a:schemeClr val="dk1"/>
              </a:solidFill>
              <a:latin typeface="Poppins"/>
              <a:ea typeface="Poppins"/>
              <a:cs typeface="Poppins"/>
              <a:sym typeface="Poppins"/>
            </a:endParaRPr>
          </a:p>
        </p:txBody>
      </p:sp>
      <p:pic>
        <p:nvPicPr>
          <p:cNvPr id="1342" name="Google Shape;1342;p118"/>
          <p:cNvPicPr preferRelativeResize="0"/>
          <p:nvPr/>
        </p:nvPicPr>
        <p:blipFill>
          <a:blip r:embed="rId4">
            <a:alphaModFix/>
          </a:blip>
          <a:stretch>
            <a:fillRect/>
          </a:stretch>
        </p:blipFill>
        <p:spPr>
          <a:xfrm>
            <a:off x="12515350" y="1192350"/>
            <a:ext cx="4593325" cy="894525"/>
          </a:xfrm>
          <a:prstGeom prst="rect">
            <a:avLst/>
          </a:prstGeom>
          <a:noFill/>
          <a:ln>
            <a:noFill/>
          </a:ln>
        </p:spPr>
      </p:pic>
      <p:pic>
        <p:nvPicPr>
          <p:cNvPr id="1343" name="Google Shape;1343;p118"/>
          <p:cNvPicPr preferRelativeResize="0"/>
          <p:nvPr/>
        </p:nvPicPr>
        <p:blipFill>
          <a:blip r:embed="rId5">
            <a:alphaModFix/>
          </a:blip>
          <a:stretch>
            <a:fillRect/>
          </a:stretch>
        </p:blipFill>
        <p:spPr>
          <a:xfrm>
            <a:off x="554275" y="1977150"/>
            <a:ext cx="5502301" cy="3668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pic>
        <p:nvPicPr>
          <p:cNvPr id="1348" name="Google Shape;1348;p119"/>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349" name="Google Shape;1349;p119"/>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Matthew Manuel</a:t>
            </a:r>
            <a:endParaRPr sz="1800">
              <a:solidFill>
                <a:schemeClr val="accent3"/>
              </a:solidFill>
              <a:latin typeface="Poppins"/>
              <a:ea typeface="Poppins"/>
              <a:cs typeface="Poppins"/>
              <a:sym typeface="Poppins"/>
            </a:endParaRPr>
          </a:p>
        </p:txBody>
      </p:sp>
      <p:sp>
        <p:nvSpPr>
          <p:cNvPr id="1350" name="Google Shape;1350;p119"/>
          <p:cNvSpPr txBox="1"/>
          <p:nvPr>
            <p:ph type="title"/>
          </p:nvPr>
        </p:nvSpPr>
        <p:spPr>
          <a:xfrm>
            <a:off x="593413" y="33483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LESSONS LEARNED</a:t>
            </a:r>
            <a:endParaRPr/>
          </a:p>
        </p:txBody>
      </p:sp>
      <p:sp>
        <p:nvSpPr>
          <p:cNvPr id="1351" name="Google Shape;1351;p119"/>
          <p:cNvSpPr txBox="1"/>
          <p:nvPr/>
        </p:nvSpPr>
        <p:spPr>
          <a:xfrm>
            <a:off x="752171" y="1194475"/>
            <a:ext cx="9857100" cy="39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Poppins"/>
              <a:ea typeface="Poppins"/>
              <a:cs typeface="Poppins"/>
              <a:sym typeface="Poppins"/>
            </a:endParaRPr>
          </a:p>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Planning out the fabrication procedure earlier would’ve caught </a:t>
            </a:r>
            <a:r>
              <a:rPr lang="en-US" sz="1600">
                <a:solidFill>
                  <a:schemeClr val="dk1"/>
                </a:solidFill>
                <a:latin typeface="Poppins"/>
                <a:ea typeface="Poppins"/>
                <a:cs typeface="Poppins"/>
                <a:sym typeface="Poppins"/>
              </a:rPr>
              <a:t>technical and regulatory constraints before it’s too late</a:t>
            </a:r>
            <a:endParaRPr sz="1600">
              <a:solidFill>
                <a:schemeClr val="dk1"/>
              </a:solidFill>
              <a:latin typeface="Poppins"/>
              <a:ea typeface="Poppins"/>
              <a:cs typeface="Poppins"/>
              <a:sym typeface="Poppins"/>
            </a:endParaRPr>
          </a:p>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AC dips can cause unreliable operation </a:t>
            </a:r>
            <a:endParaRPr sz="1600">
              <a:solidFill>
                <a:schemeClr val="dk1"/>
              </a:solidFill>
              <a:latin typeface="Poppins"/>
              <a:ea typeface="Poppins"/>
              <a:cs typeface="Poppins"/>
              <a:sym typeface="Poppins"/>
            </a:endParaRPr>
          </a:p>
          <a:p>
            <a:pPr indent="-330200" lvl="1" marL="9144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Testing the power supply under load is important</a:t>
            </a:r>
            <a:endParaRPr sz="1600">
              <a:solidFill>
                <a:schemeClr val="dk1"/>
              </a:solidFill>
              <a:latin typeface="Poppins"/>
              <a:ea typeface="Poppins"/>
              <a:cs typeface="Poppins"/>
              <a:sym typeface="Poppins"/>
            </a:endParaRPr>
          </a:p>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Condensation </a:t>
            </a:r>
            <a:r>
              <a:rPr lang="en-US" sz="1600">
                <a:solidFill>
                  <a:schemeClr val="dk1"/>
                </a:solidFill>
                <a:latin typeface="Poppins"/>
                <a:ea typeface="Poppins"/>
                <a:cs typeface="Poppins"/>
                <a:sym typeface="Poppins"/>
              </a:rPr>
              <a:t>leads to significant frost buildup due to moisture in the air</a:t>
            </a:r>
            <a:endParaRPr sz="1600">
              <a:solidFill>
                <a:schemeClr val="dk1"/>
              </a:solidFill>
              <a:latin typeface="Poppins"/>
              <a:ea typeface="Poppins"/>
              <a:cs typeface="Poppins"/>
              <a:sym typeface="Poppins"/>
            </a:endParaRPr>
          </a:p>
          <a:p>
            <a:pPr indent="-330200" lvl="0" marL="4572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Working with a mini refrigerator was </a:t>
            </a:r>
            <a:r>
              <a:rPr lang="en-US" sz="1600">
                <a:solidFill>
                  <a:schemeClr val="dk1"/>
                </a:solidFill>
                <a:latin typeface="Poppins"/>
                <a:ea typeface="Poppins"/>
                <a:cs typeface="Poppins"/>
                <a:sym typeface="Poppins"/>
              </a:rPr>
              <a:t>significantly</a:t>
            </a:r>
            <a:r>
              <a:rPr lang="en-US" sz="1600">
                <a:solidFill>
                  <a:schemeClr val="dk1"/>
                </a:solidFill>
                <a:latin typeface="Poppins"/>
                <a:ea typeface="Poppins"/>
                <a:cs typeface="Poppins"/>
                <a:sym typeface="Poppins"/>
              </a:rPr>
              <a:t> more difficult </a:t>
            </a:r>
            <a:endParaRPr sz="1600">
              <a:solidFill>
                <a:schemeClr val="dk1"/>
              </a:solidFill>
              <a:latin typeface="Poppins"/>
              <a:ea typeface="Poppins"/>
              <a:cs typeface="Poppins"/>
              <a:sym typeface="Poppins"/>
            </a:endParaRPr>
          </a:p>
          <a:p>
            <a:pPr indent="-330200" lvl="1" marL="914400" rtl="0" algn="l">
              <a:lnSpc>
                <a:spcPct val="200000"/>
              </a:lnSpc>
              <a:spcBef>
                <a:spcPts val="0"/>
              </a:spcBef>
              <a:spcAft>
                <a:spcPts val="0"/>
              </a:spcAft>
              <a:buClr>
                <a:schemeClr val="dk1"/>
              </a:buClr>
              <a:buSzPts val="1600"/>
              <a:buFont typeface="Poppins"/>
              <a:buChar char="○"/>
            </a:pPr>
            <a:r>
              <a:rPr lang="en-US" sz="1600">
                <a:solidFill>
                  <a:schemeClr val="dk1"/>
                </a:solidFill>
                <a:latin typeface="Poppins"/>
                <a:ea typeface="Poppins"/>
                <a:cs typeface="Poppins"/>
                <a:sym typeface="Poppins"/>
              </a:rPr>
              <a:t>Doesn’t have separate freezer section</a:t>
            </a:r>
            <a:endParaRPr sz="1600">
              <a:solidFill>
                <a:schemeClr val="dk1"/>
              </a:solidFill>
              <a:latin typeface="Poppins"/>
              <a:ea typeface="Poppins"/>
              <a:cs typeface="Poppins"/>
              <a:sym typeface="Poppi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pic>
        <p:nvPicPr>
          <p:cNvPr id="1356" name="Google Shape;1356;p120"/>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357" name="Google Shape;1357;p120"/>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 Mok</a:t>
            </a:r>
            <a:endParaRPr sz="1800">
              <a:solidFill>
                <a:schemeClr val="accent3"/>
              </a:solidFill>
              <a:latin typeface="Poppins"/>
              <a:ea typeface="Poppins"/>
              <a:cs typeface="Poppins"/>
              <a:sym typeface="Poppins"/>
            </a:endParaRPr>
          </a:p>
        </p:txBody>
      </p:sp>
      <p:sp>
        <p:nvSpPr>
          <p:cNvPr id="1358" name="Google Shape;1358;p120"/>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FUTURE WORK/</a:t>
            </a:r>
            <a:r>
              <a:rPr lang="en-US"/>
              <a:t>IMPROVEMENT</a:t>
            </a:r>
            <a:endParaRPr/>
          </a:p>
        </p:txBody>
      </p:sp>
      <p:sp>
        <p:nvSpPr>
          <p:cNvPr id="1359" name="Google Shape;1359;p120"/>
          <p:cNvSpPr txBox="1"/>
          <p:nvPr/>
        </p:nvSpPr>
        <p:spPr>
          <a:xfrm>
            <a:off x="719050" y="1472200"/>
            <a:ext cx="11016600" cy="3972600"/>
          </a:xfrm>
          <a:prstGeom prst="rect">
            <a:avLst/>
          </a:prstGeom>
          <a:noFill/>
          <a:ln>
            <a:noFill/>
          </a:ln>
        </p:spPr>
        <p:txBody>
          <a:bodyPr anchorCtr="0" anchor="t" bIns="91425" lIns="91425" spcFirstLastPara="1" rIns="91425" wrap="square" tIns="91425">
            <a:noAutofit/>
          </a:bodyPr>
          <a:lstStyle/>
          <a:p>
            <a:pPr indent="-349250" lvl="0" marL="457200" rtl="0" algn="l">
              <a:lnSpc>
                <a:spcPct val="200000"/>
              </a:lnSpc>
              <a:spcBef>
                <a:spcPts val="0"/>
              </a:spcBef>
              <a:spcAft>
                <a:spcPts val="0"/>
              </a:spcAft>
              <a:buClr>
                <a:schemeClr val="dk1"/>
              </a:buClr>
              <a:buSzPts val="1900"/>
              <a:buFont typeface="Poppins"/>
              <a:buChar char="●"/>
            </a:pPr>
            <a:r>
              <a:rPr lang="en-US" sz="1900">
                <a:solidFill>
                  <a:schemeClr val="dk1"/>
                </a:solidFill>
                <a:latin typeface="Poppins"/>
                <a:ea typeface="Poppins"/>
                <a:cs typeface="Poppins"/>
                <a:sym typeface="Poppins"/>
              </a:rPr>
              <a:t>Repeating design with a larger refrigerator with a separated freezer/refrigerator chamber</a:t>
            </a:r>
            <a:endParaRPr sz="1900">
              <a:solidFill>
                <a:schemeClr val="dk1"/>
              </a:solidFill>
              <a:latin typeface="Poppins"/>
              <a:ea typeface="Poppins"/>
              <a:cs typeface="Poppins"/>
              <a:sym typeface="Poppins"/>
            </a:endParaRPr>
          </a:p>
          <a:p>
            <a:pPr indent="-349250" lvl="1" marL="914400" rtl="0" algn="l">
              <a:lnSpc>
                <a:spcPct val="200000"/>
              </a:lnSpc>
              <a:spcBef>
                <a:spcPts val="0"/>
              </a:spcBef>
              <a:spcAft>
                <a:spcPts val="0"/>
              </a:spcAft>
              <a:buClr>
                <a:schemeClr val="dk1"/>
              </a:buClr>
              <a:buSzPts val="1900"/>
              <a:buFont typeface="Poppins"/>
              <a:buChar char="○"/>
            </a:pPr>
            <a:r>
              <a:rPr lang="en-US" sz="1900">
                <a:solidFill>
                  <a:schemeClr val="dk1"/>
                </a:solidFill>
                <a:latin typeface="Poppins"/>
                <a:ea typeface="Poppins"/>
                <a:cs typeface="Poppins"/>
                <a:sym typeface="Poppins"/>
              </a:rPr>
              <a:t>Reducing time above 40° F during </a:t>
            </a:r>
            <a:r>
              <a:rPr lang="en-US" sz="1900">
                <a:solidFill>
                  <a:schemeClr val="dk1"/>
                </a:solidFill>
                <a:latin typeface="Poppins"/>
                <a:ea typeface="Poppins"/>
                <a:cs typeface="Poppins"/>
                <a:sym typeface="Poppins"/>
              </a:rPr>
              <a:t>passive cycle time and under 32 degrees during active cycle</a:t>
            </a:r>
            <a:endParaRPr sz="1900">
              <a:solidFill>
                <a:schemeClr val="dk1"/>
              </a:solidFill>
              <a:latin typeface="Poppins"/>
              <a:ea typeface="Poppins"/>
              <a:cs typeface="Poppins"/>
              <a:sym typeface="Poppins"/>
            </a:endParaRPr>
          </a:p>
          <a:p>
            <a:pPr indent="-349250" lvl="0" marL="457200" rtl="0" algn="l">
              <a:lnSpc>
                <a:spcPct val="200000"/>
              </a:lnSpc>
              <a:spcBef>
                <a:spcPts val="0"/>
              </a:spcBef>
              <a:spcAft>
                <a:spcPts val="0"/>
              </a:spcAft>
              <a:buClr>
                <a:schemeClr val="dk1"/>
              </a:buClr>
              <a:buSzPts val="1900"/>
              <a:buFont typeface="Poppins"/>
              <a:buChar char="●"/>
            </a:pPr>
            <a:r>
              <a:rPr lang="en-US" sz="1900">
                <a:solidFill>
                  <a:schemeClr val="dk1"/>
                </a:solidFill>
                <a:latin typeface="Poppins"/>
                <a:ea typeface="Poppins"/>
                <a:cs typeface="Poppins"/>
                <a:sym typeface="Poppins"/>
              </a:rPr>
              <a:t>Testing different fan layouts/vane options to optimize velocity profile across the heat sink</a:t>
            </a:r>
            <a:endParaRPr sz="1900">
              <a:solidFill>
                <a:schemeClr val="dk1"/>
              </a:solidFill>
              <a:latin typeface="Poppins"/>
              <a:ea typeface="Poppins"/>
              <a:cs typeface="Poppins"/>
              <a:sym typeface="Poppins"/>
            </a:endParaRPr>
          </a:p>
          <a:p>
            <a:pPr indent="-349250" lvl="1" marL="914400" rtl="0" algn="l">
              <a:lnSpc>
                <a:spcPct val="200000"/>
              </a:lnSpc>
              <a:spcBef>
                <a:spcPts val="0"/>
              </a:spcBef>
              <a:spcAft>
                <a:spcPts val="0"/>
              </a:spcAft>
              <a:buClr>
                <a:schemeClr val="dk1"/>
              </a:buClr>
              <a:buSzPts val="1900"/>
              <a:buFont typeface="Poppins"/>
              <a:buChar char="○"/>
            </a:pPr>
            <a:r>
              <a:rPr lang="en-US" sz="1900">
                <a:solidFill>
                  <a:schemeClr val="dk1"/>
                </a:solidFill>
                <a:latin typeface="Poppins"/>
                <a:ea typeface="Poppins"/>
                <a:cs typeface="Poppins"/>
                <a:sym typeface="Poppins"/>
              </a:rPr>
              <a:t>Test with different sized vanes and return vents</a:t>
            </a:r>
            <a:endParaRPr sz="1900">
              <a:solidFill>
                <a:schemeClr val="dk1"/>
              </a:solidFill>
              <a:latin typeface="Poppins"/>
              <a:ea typeface="Poppins"/>
              <a:cs typeface="Poppins"/>
              <a:sym typeface="Poppi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pic>
        <p:nvPicPr>
          <p:cNvPr id="1364" name="Google Shape;1364;p121"/>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365" name="Google Shape;1365;p121"/>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Brent Marin</a:t>
            </a:r>
            <a:endParaRPr sz="1800">
              <a:solidFill>
                <a:schemeClr val="accent3"/>
              </a:solidFill>
              <a:latin typeface="Poppins"/>
              <a:ea typeface="Poppins"/>
              <a:cs typeface="Poppins"/>
              <a:sym typeface="Poppins"/>
            </a:endParaRPr>
          </a:p>
        </p:txBody>
      </p:sp>
      <p:sp>
        <p:nvSpPr>
          <p:cNvPr id="1366" name="Google Shape;1366;p121"/>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REFERENCES</a:t>
            </a:r>
            <a:endParaRPr/>
          </a:p>
        </p:txBody>
      </p:sp>
      <p:sp>
        <p:nvSpPr>
          <p:cNvPr id="1367" name="Google Shape;1367;p121"/>
          <p:cNvSpPr txBox="1"/>
          <p:nvPr/>
        </p:nvSpPr>
        <p:spPr>
          <a:xfrm>
            <a:off x="730796" y="1472200"/>
            <a:ext cx="9857100" cy="3972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Poppins"/>
              <a:buChar char="●"/>
            </a:pPr>
            <a:r>
              <a:rPr lang="en-US">
                <a:latin typeface="Poppins"/>
                <a:ea typeface="Poppins"/>
                <a:cs typeface="Poppins"/>
                <a:sym typeface="Poppins"/>
              </a:rPr>
              <a:t>Solar. (2023, March). </a:t>
            </a:r>
            <a:r>
              <a:rPr i="1" lang="en-US">
                <a:latin typeface="Poppins"/>
                <a:ea typeface="Poppins"/>
                <a:cs typeface="Poppins"/>
                <a:sym typeface="Poppins"/>
              </a:rPr>
              <a:t>A Timeline of PG&amp;E’s Rate Increases – And How to Reduce Your Bill</a:t>
            </a:r>
            <a:r>
              <a:rPr lang="en-US">
                <a:latin typeface="Poppins"/>
                <a:ea typeface="Poppins"/>
                <a:cs typeface="Poppins"/>
                <a:sym typeface="Poppins"/>
              </a:rPr>
              <a:t>. Citadelrs.com; Citadel Roofing and Solar. https://blog.citadelrs.com/timeline-of-rate-increases-and-how-to-reduce-your-bill </a:t>
            </a:r>
            <a:endParaRPr>
              <a:latin typeface="Poppins"/>
              <a:ea typeface="Poppins"/>
              <a:cs typeface="Poppins"/>
              <a:sym typeface="Poppins"/>
            </a:endParaRPr>
          </a:p>
          <a:p>
            <a:pPr indent="0" lvl="0" marL="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Clr>
                <a:srgbClr val="000000"/>
              </a:buClr>
              <a:buSzPts val="1400"/>
              <a:buFont typeface="Poppins"/>
              <a:buChar char="●"/>
            </a:pPr>
            <a:r>
              <a:rPr lang="en-US">
                <a:latin typeface="Poppins"/>
                <a:ea typeface="Poppins"/>
                <a:cs typeface="Poppins"/>
                <a:sym typeface="Poppins"/>
              </a:rPr>
              <a:t>Samayoa, M. (2024, December 21). </a:t>
            </a:r>
            <a:r>
              <a:rPr i="1" lang="en-US">
                <a:latin typeface="Poppins"/>
                <a:ea typeface="Poppins"/>
                <a:cs typeface="Poppins"/>
                <a:sym typeface="Poppins"/>
              </a:rPr>
              <a:t>PGE residential rates to climb 5.5%, bringing average monthly power bill to $160</a:t>
            </a:r>
            <a:r>
              <a:rPr lang="en-US">
                <a:latin typeface="Poppins"/>
                <a:ea typeface="Poppins"/>
                <a:cs typeface="Poppins"/>
                <a:sym typeface="Poppins"/>
              </a:rPr>
              <a:t>. Opb; OPB. https://www.opb.org/article/2024/12/20/portland-general-electric-residential-rates-increase-power-rate-hike-bill-price/</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Clr>
                <a:srgbClr val="000000"/>
              </a:buClr>
              <a:buSzPts val="1400"/>
              <a:buFont typeface="Poppins"/>
              <a:buChar char="●"/>
            </a:pPr>
            <a:r>
              <a:rPr lang="en-US">
                <a:latin typeface="Poppins"/>
                <a:ea typeface="Poppins"/>
                <a:cs typeface="Poppins"/>
                <a:sym typeface="Poppins"/>
              </a:rPr>
              <a:t>Wigness, S. (2024, January 2). </a:t>
            </a:r>
            <a:r>
              <a:rPr i="1" lang="en-US">
                <a:latin typeface="Poppins"/>
                <a:ea typeface="Poppins"/>
                <a:cs typeface="Poppins"/>
                <a:sym typeface="Poppins"/>
              </a:rPr>
              <a:t>PG&amp;E Electric Rates in 2024: How to Lower Your Essential Electricity Costs</a:t>
            </a:r>
            <a:r>
              <a:rPr lang="en-US">
                <a:latin typeface="Poppins"/>
                <a:ea typeface="Poppins"/>
                <a:cs typeface="Poppins"/>
                <a:sym typeface="Poppins"/>
              </a:rPr>
              <a:t>. Solar.com. https://www.solar.com/learn/pge-electric-rates/</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spcBef>
                <a:spcPts val="0"/>
              </a:spcBef>
              <a:spcAft>
                <a:spcPts val="0"/>
              </a:spcAft>
              <a:buClr>
                <a:srgbClr val="000000"/>
              </a:buClr>
              <a:buSzPts val="1400"/>
              <a:buFont typeface="Poppins"/>
              <a:buChar char="●"/>
            </a:pPr>
            <a:r>
              <a:rPr i="1" lang="en-US">
                <a:latin typeface="Poppins"/>
                <a:ea typeface="Poppins"/>
                <a:cs typeface="Poppins"/>
                <a:sym typeface="Poppins"/>
              </a:rPr>
              <a:t>EIA’s residential energy survey now includes estimates for more than 20 new end uses</a:t>
            </a:r>
            <a:r>
              <a:rPr lang="en-US">
                <a:latin typeface="Poppins"/>
                <a:ea typeface="Poppins"/>
                <a:cs typeface="Poppins"/>
                <a:sym typeface="Poppins"/>
              </a:rPr>
              <a:t>. (n.d.). Www.eia.gov. https://www.eia.gov/todayinenergy/detail.php?id=37813</a:t>
            </a:r>
            <a:endParaRPr>
              <a:latin typeface="Poppins"/>
              <a:ea typeface="Poppins"/>
              <a:cs typeface="Poppins"/>
              <a:sym typeface="Poppins"/>
            </a:endParaRPr>
          </a:p>
          <a:p>
            <a:pPr indent="0" lvl="0" marL="457200" rtl="0" algn="l">
              <a:spcBef>
                <a:spcPts val="0"/>
              </a:spcBef>
              <a:spcAft>
                <a:spcPts val="0"/>
              </a:spcAft>
              <a:buNone/>
            </a:pPr>
            <a:r>
              <a:t/>
            </a:r>
            <a:endParaRPr>
              <a:latin typeface="Poppins"/>
              <a:ea typeface="Poppins"/>
              <a:cs typeface="Poppins"/>
              <a:sym typeface="Poppins"/>
            </a:endParaRPr>
          </a:p>
          <a:p>
            <a:pPr indent="-317500" lvl="0" marL="457200" rtl="0" algn="l">
              <a:lnSpc>
                <a:spcPct val="115000"/>
              </a:lnSpc>
              <a:spcBef>
                <a:spcPts val="0"/>
              </a:spcBef>
              <a:spcAft>
                <a:spcPts val="0"/>
              </a:spcAft>
              <a:buClr>
                <a:srgbClr val="000000"/>
              </a:buClr>
              <a:buSzPts val="1400"/>
              <a:buFont typeface="Poppins"/>
              <a:buChar char="●"/>
            </a:pPr>
            <a:r>
              <a:rPr lang="en-US">
                <a:latin typeface="Poppins"/>
                <a:ea typeface="Poppins"/>
                <a:cs typeface="Poppins"/>
                <a:sym typeface="Poppins"/>
              </a:rPr>
              <a:t>Fauer, C., &amp; Cremaschi, L. (2024). Passive cooling of two phase change materials installed in series. </a:t>
            </a:r>
            <a:r>
              <a:rPr i="1" lang="en-US">
                <a:latin typeface="Poppins"/>
                <a:ea typeface="Poppins"/>
                <a:cs typeface="Poppins"/>
                <a:sym typeface="Poppins"/>
              </a:rPr>
              <a:t>International Journal of Refrigeration</a:t>
            </a:r>
            <a:r>
              <a:rPr lang="en-US">
                <a:latin typeface="Poppins"/>
                <a:ea typeface="Poppins"/>
                <a:cs typeface="Poppins"/>
                <a:sym typeface="Poppins"/>
              </a:rPr>
              <a:t>, </a:t>
            </a:r>
            <a:r>
              <a:rPr i="1" lang="en-US">
                <a:latin typeface="Poppins"/>
                <a:ea typeface="Poppins"/>
                <a:cs typeface="Poppins"/>
                <a:sym typeface="Poppins"/>
              </a:rPr>
              <a:t>159</a:t>
            </a:r>
            <a:r>
              <a:rPr lang="en-US">
                <a:latin typeface="Poppins"/>
                <a:ea typeface="Poppins"/>
                <a:cs typeface="Poppins"/>
                <a:sym typeface="Poppins"/>
              </a:rPr>
              <a:t>, 124–133. https://doi.org/10.1016/j.ijrefrig.2023.12.024</a:t>
            </a:r>
            <a:endParaRPr>
              <a:latin typeface="Poppins"/>
              <a:ea typeface="Poppins"/>
              <a:cs typeface="Poppins"/>
              <a:sym typeface="Poppins"/>
            </a:endParaRPr>
          </a:p>
          <a:p>
            <a:pPr indent="0" lvl="0" marL="457200" rtl="0" algn="l">
              <a:lnSpc>
                <a:spcPct val="115000"/>
              </a:lnSpc>
              <a:spcBef>
                <a:spcPts val="0"/>
              </a:spcBef>
              <a:spcAft>
                <a:spcPts val="0"/>
              </a:spcAft>
              <a:buNone/>
            </a:pPr>
            <a:r>
              <a:t/>
            </a:r>
            <a:endParaRPr>
              <a:latin typeface="Poppins"/>
              <a:ea typeface="Poppins"/>
              <a:cs typeface="Poppins"/>
              <a:sym typeface="Poppins"/>
            </a:endParaRPr>
          </a:p>
          <a:p>
            <a:pPr indent="-317500" lvl="0" marL="457200" rtl="0" algn="l">
              <a:lnSpc>
                <a:spcPct val="115000"/>
              </a:lnSpc>
              <a:spcBef>
                <a:spcPts val="0"/>
              </a:spcBef>
              <a:spcAft>
                <a:spcPts val="0"/>
              </a:spcAft>
              <a:buClr>
                <a:srgbClr val="000000"/>
              </a:buClr>
              <a:buSzPts val="1400"/>
              <a:buFont typeface="Poppins"/>
              <a:buChar char="●"/>
            </a:pPr>
            <a:r>
              <a:rPr lang="en-US">
                <a:latin typeface="Poppins"/>
                <a:ea typeface="Poppins"/>
                <a:cs typeface="Poppins"/>
                <a:sym typeface="Poppins"/>
              </a:rPr>
              <a:t>Garber-Slaght, R. (2013, March). </a:t>
            </a:r>
            <a:r>
              <a:rPr i="1" lang="en-US">
                <a:latin typeface="Poppins"/>
                <a:ea typeface="Poppins"/>
                <a:cs typeface="Poppins"/>
                <a:sym typeface="Poppins"/>
              </a:rPr>
              <a:t>Passive Refrigeration</a:t>
            </a:r>
            <a:r>
              <a:rPr lang="en-US">
                <a:latin typeface="Poppins"/>
                <a:ea typeface="Poppins"/>
                <a:cs typeface="Poppins"/>
                <a:sym typeface="Poppins"/>
              </a:rPr>
              <a:t>. Cold Climate Housing Research Center; CCHRC. https://cchrc.org/wp-content/uploads/media/passiverefrigeration.pdf</a:t>
            </a:r>
            <a:endParaRPr>
              <a:latin typeface="Poppins"/>
              <a:ea typeface="Poppins"/>
              <a:cs typeface="Poppins"/>
              <a:sym typeface="Poppi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pic>
        <p:nvPicPr>
          <p:cNvPr id="1372" name="Google Shape;1372;p122"/>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1373" name="Google Shape;1373;p122"/>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Matthew Manuel</a:t>
            </a:r>
            <a:endParaRPr sz="1800">
              <a:solidFill>
                <a:schemeClr val="accent3"/>
              </a:solidFill>
              <a:latin typeface="Poppins"/>
              <a:ea typeface="Poppins"/>
              <a:cs typeface="Poppins"/>
              <a:sym typeface="Poppins"/>
            </a:endParaRPr>
          </a:p>
        </p:txBody>
      </p:sp>
      <p:sp>
        <p:nvSpPr>
          <p:cNvPr id="1374" name="Google Shape;1374;p122"/>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ACKNOWLEDGEMENT</a:t>
            </a:r>
            <a:endParaRPr/>
          </a:p>
        </p:txBody>
      </p:sp>
      <p:sp>
        <p:nvSpPr>
          <p:cNvPr id="1375" name="Google Shape;1375;p122"/>
          <p:cNvSpPr txBox="1"/>
          <p:nvPr/>
        </p:nvSpPr>
        <p:spPr>
          <a:xfrm>
            <a:off x="800871" y="1730900"/>
            <a:ext cx="9857100" cy="39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3800"/>
              <a:buFont typeface="Arial"/>
              <a:buNone/>
            </a:pPr>
            <a:r>
              <a:rPr lang="en-US" sz="3800">
                <a:solidFill>
                  <a:schemeClr val="dk1"/>
                </a:solidFill>
                <a:latin typeface="Poppins"/>
                <a:ea typeface="Poppins"/>
                <a:cs typeface="Poppins"/>
                <a:sym typeface="Poppins"/>
              </a:rPr>
              <a:t>Thank you to Dr. Yi, Sargon Ishaya, Desmond Cheung, Christopher Price, and Dr. Kabbani for their support throughout the design and fabrication of our senior design project</a:t>
            </a:r>
            <a:endParaRPr sz="3800">
              <a:solidFill>
                <a:schemeClr val="dk1"/>
              </a:solidFill>
              <a:latin typeface="Poppins"/>
              <a:ea typeface="Poppins"/>
              <a:cs typeface="Poppins"/>
              <a:sym typeface="Poppins"/>
            </a:endParaRPr>
          </a:p>
          <a:p>
            <a:pPr indent="0" lvl="0" marL="0" rtl="0" algn="l">
              <a:spcBef>
                <a:spcPts val="0"/>
              </a:spcBef>
              <a:spcAft>
                <a:spcPts val="0"/>
              </a:spcAft>
              <a:buNone/>
            </a:pPr>
            <a:r>
              <a:t/>
            </a:r>
            <a:endParaRPr sz="1600">
              <a:solidFill>
                <a:schemeClr val="dk1"/>
              </a:solidFill>
              <a:latin typeface="Poppins"/>
              <a:ea typeface="Poppins"/>
              <a:cs typeface="Poppins"/>
              <a:sym typeface="Poppi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23"/>
          <p:cNvSpPr/>
          <p:nvPr/>
        </p:nvSpPr>
        <p:spPr>
          <a:xfrm>
            <a:off x="426900" y="1163650"/>
            <a:ext cx="3902700" cy="243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1381" name="Google Shape;1381;p123"/>
          <p:cNvSpPr txBox="1"/>
          <p:nvPr>
            <p:ph type="title"/>
          </p:nvPr>
        </p:nvSpPr>
        <p:spPr>
          <a:xfrm>
            <a:off x="1246875" y="126861"/>
            <a:ext cx="102720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Play"/>
              <a:buNone/>
            </a:pPr>
            <a:r>
              <a:rPr lang="en-US"/>
              <a:t>THANK YOU FOR YOUR ATTENTION!</a:t>
            </a:r>
            <a:endParaRPr/>
          </a:p>
        </p:txBody>
      </p:sp>
      <p:pic>
        <p:nvPicPr>
          <p:cNvPr id="1382" name="Google Shape;1382;p123"/>
          <p:cNvPicPr preferRelativeResize="0"/>
          <p:nvPr/>
        </p:nvPicPr>
        <p:blipFill>
          <a:blip r:embed="rId3">
            <a:alphaModFix/>
          </a:blip>
          <a:stretch>
            <a:fillRect/>
          </a:stretch>
        </p:blipFill>
        <p:spPr>
          <a:xfrm>
            <a:off x="4200098" y="1793574"/>
            <a:ext cx="3337300" cy="4119201"/>
          </a:xfrm>
          <a:prstGeom prst="rect">
            <a:avLst/>
          </a:prstGeom>
          <a:noFill/>
          <a:ln>
            <a:noFill/>
          </a:ln>
        </p:spPr>
      </p:pic>
      <p:pic>
        <p:nvPicPr>
          <p:cNvPr id="1383" name="Google Shape;1383;p123"/>
          <p:cNvPicPr preferRelativeResize="0"/>
          <p:nvPr/>
        </p:nvPicPr>
        <p:blipFill rotWithShape="1">
          <a:blip r:embed="rId4">
            <a:alphaModFix/>
          </a:blip>
          <a:srcRect b="9304" l="0" r="1951" t="6036"/>
          <a:stretch/>
        </p:blipFill>
        <p:spPr>
          <a:xfrm rot="10800000">
            <a:off x="556047" y="4329288"/>
            <a:ext cx="3208151" cy="2080350"/>
          </a:xfrm>
          <a:prstGeom prst="rect">
            <a:avLst/>
          </a:prstGeom>
          <a:noFill/>
          <a:ln>
            <a:noFill/>
          </a:ln>
        </p:spPr>
      </p:pic>
      <p:pic>
        <p:nvPicPr>
          <p:cNvPr id="1384" name="Google Shape;1384;p123"/>
          <p:cNvPicPr preferRelativeResize="0"/>
          <p:nvPr/>
        </p:nvPicPr>
        <p:blipFill rotWithShape="1">
          <a:blip r:embed="rId5">
            <a:alphaModFix/>
          </a:blip>
          <a:srcRect b="0" l="-6523" r="-6534" t="0"/>
          <a:stretch/>
        </p:blipFill>
        <p:spPr>
          <a:xfrm>
            <a:off x="290825" y="1284600"/>
            <a:ext cx="3909278" cy="2436901"/>
          </a:xfrm>
          <a:prstGeom prst="rect">
            <a:avLst/>
          </a:prstGeom>
          <a:noFill/>
          <a:ln cap="flat" cmpd="sng" w="28575">
            <a:solidFill>
              <a:schemeClr val="dk2"/>
            </a:solidFill>
            <a:prstDash val="solid"/>
            <a:round/>
            <a:headEnd len="sm" w="sm" type="none"/>
            <a:tailEnd len="sm" w="sm" type="none"/>
          </a:ln>
        </p:spPr>
      </p:pic>
      <p:pic>
        <p:nvPicPr>
          <p:cNvPr id="1385" name="Google Shape;1385;p123" title="IMG_5562.HEIC"/>
          <p:cNvPicPr preferRelativeResize="0"/>
          <p:nvPr/>
        </p:nvPicPr>
        <p:blipFill rotWithShape="1">
          <a:blip r:embed="rId6">
            <a:alphaModFix/>
          </a:blip>
          <a:srcRect b="24879" l="0" r="0" t="0"/>
          <a:stretch/>
        </p:blipFill>
        <p:spPr>
          <a:xfrm>
            <a:off x="8130975" y="2951400"/>
            <a:ext cx="2956723" cy="2961377"/>
          </a:xfrm>
          <a:prstGeom prst="rect">
            <a:avLst/>
          </a:prstGeom>
          <a:noFill/>
          <a:ln>
            <a:noFill/>
          </a:ln>
        </p:spPr>
      </p:pic>
      <p:pic>
        <p:nvPicPr>
          <p:cNvPr id="1386" name="Google Shape;1386;p123"/>
          <p:cNvPicPr preferRelativeResize="0"/>
          <p:nvPr/>
        </p:nvPicPr>
        <p:blipFill rotWithShape="1">
          <a:blip r:embed="rId7">
            <a:alphaModFix/>
          </a:blip>
          <a:srcRect b="18727" l="1259" r="1831" t="22693"/>
          <a:stretch/>
        </p:blipFill>
        <p:spPr>
          <a:xfrm>
            <a:off x="7620400" y="955675"/>
            <a:ext cx="3569149" cy="161774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24"/>
          <p:cNvSpPr txBox="1"/>
          <p:nvPr>
            <p:ph type="title"/>
          </p:nvPr>
        </p:nvSpPr>
        <p:spPr>
          <a:xfrm>
            <a:off x="2623950" y="2793475"/>
            <a:ext cx="6944100" cy="1391700"/>
          </a:xfrm>
          <a:prstGeom prst="rect">
            <a:avLst/>
          </a:prstGeom>
        </p:spPr>
        <p:txBody>
          <a:bodyPr anchorCtr="0" anchor="b" bIns="121900" lIns="121900" spcFirstLastPara="1" rIns="121900" wrap="square" tIns="121900">
            <a:noAutofit/>
          </a:bodyPr>
          <a:lstStyle/>
          <a:p>
            <a:pPr indent="0" lvl="0" marL="0" rtl="0" algn="ctr">
              <a:spcBef>
                <a:spcPts val="0"/>
              </a:spcBef>
              <a:spcAft>
                <a:spcPts val="0"/>
              </a:spcAft>
              <a:buNone/>
            </a:pPr>
            <a:r>
              <a:rPr lang="en-US" sz="7200"/>
              <a:t>QUESTIONS?</a:t>
            </a:r>
            <a:endParaRPr sz="7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92"/>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923" name="Google Shape;923;p92"/>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 Mok</a:t>
            </a:r>
            <a:endParaRPr sz="1800">
              <a:solidFill>
                <a:schemeClr val="accent3"/>
              </a:solidFill>
              <a:latin typeface="Poppins"/>
              <a:ea typeface="Poppins"/>
              <a:cs typeface="Poppins"/>
              <a:sym typeface="Poppins"/>
            </a:endParaRPr>
          </a:p>
        </p:txBody>
      </p:sp>
      <p:sp>
        <p:nvSpPr>
          <p:cNvPr id="924" name="Google Shape;924;p92"/>
          <p:cNvSpPr txBox="1"/>
          <p:nvPr>
            <p:ph type="title"/>
          </p:nvPr>
        </p:nvSpPr>
        <p:spPr>
          <a:xfrm>
            <a:off x="605338" y="27933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MOTIVATION AND BACKGROUND</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sz="3200"/>
              <a:t>Electricity is Expensive!</a:t>
            </a:r>
            <a:endParaRPr sz="3200"/>
          </a:p>
        </p:txBody>
      </p:sp>
      <p:sp>
        <p:nvSpPr>
          <p:cNvPr id="925" name="Google Shape;925;p92"/>
          <p:cNvSpPr txBox="1"/>
          <p:nvPr/>
        </p:nvSpPr>
        <p:spPr>
          <a:xfrm>
            <a:off x="4314975" y="2277575"/>
            <a:ext cx="4025700" cy="39726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PG&amp;E has raised price for Energy by 50% in 5 years</a:t>
            </a:r>
            <a:endParaRPr sz="2000">
              <a:solidFill>
                <a:schemeClr val="dk1"/>
              </a:solidFill>
              <a:latin typeface="Poppins"/>
              <a:ea typeface="Poppins"/>
              <a:cs typeface="Poppins"/>
              <a:sym typeface="Poppins"/>
            </a:endParaRPr>
          </a:p>
          <a:p>
            <a:pPr indent="0" lvl="0" marL="457200" rtl="0" algn="l">
              <a:spcBef>
                <a:spcPts val="0"/>
              </a:spcBef>
              <a:spcAft>
                <a:spcPts val="0"/>
              </a:spcAft>
              <a:buNone/>
            </a:pPr>
            <a:r>
              <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Prices will continue to rise</a:t>
            </a:r>
            <a:endParaRPr sz="2000">
              <a:solidFill>
                <a:schemeClr val="dk1"/>
              </a:solidFill>
              <a:latin typeface="Poppins"/>
              <a:ea typeface="Poppins"/>
              <a:cs typeface="Poppins"/>
              <a:sym typeface="Poppins"/>
            </a:endParaRPr>
          </a:p>
          <a:p>
            <a:pPr indent="0" lvl="0" marL="457200" rtl="0" algn="l">
              <a:spcBef>
                <a:spcPts val="0"/>
              </a:spcBef>
              <a:spcAft>
                <a:spcPts val="0"/>
              </a:spcAft>
              <a:buNone/>
            </a:pPr>
            <a:r>
              <a:t/>
            </a:r>
            <a:endParaRPr sz="2000">
              <a:solidFill>
                <a:schemeClr val="dk1"/>
              </a:solidFill>
              <a:latin typeface="Poppins"/>
              <a:ea typeface="Poppins"/>
              <a:cs typeface="Poppins"/>
              <a:sym typeface="Poppins"/>
            </a:endParaRPr>
          </a:p>
          <a:p>
            <a:pPr indent="-355600" lvl="0" marL="457200" rtl="0" algn="l">
              <a:spcBef>
                <a:spcPts val="0"/>
              </a:spcBef>
              <a:spcAft>
                <a:spcPts val="0"/>
              </a:spcAft>
              <a:buClr>
                <a:schemeClr val="dk1"/>
              </a:buClr>
              <a:buSzPts val="2000"/>
              <a:buFont typeface="Poppins"/>
              <a:buChar char="●"/>
            </a:pPr>
            <a:r>
              <a:rPr lang="en-US" sz="2000">
                <a:solidFill>
                  <a:schemeClr val="dk1"/>
                </a:solidFill>
                <a:latin typeface="Poppins"/>
                <a:ea typeface="Poppins"/>
                <a:cs typeface="Poppins"/>
                <a:sym typeface="Poppins"/>
              </a:rPr>
              <a:t>Modern appliances all </a:t>
            </a:r>
            <a:endParaRPr sz="2000">
              <a:solidFill>
                <a:schemeClr val="dk1"/>
              </a:solidFill>
              <a:latin typeface="Poppins"/>
              <a:ea typeface="Poppins"/>
              <a:cs typeface="Poppins"/>
              <a:sym typeface="Poppins"/>
            </a:endParaRPr>
          </a:p>
          <a:p>
            <a:pPr indent="0" lvl="0" marL="457200" rtl="0" algn="l">
              <a:spcBef>
                <a:spcPts val="0"/>
              </a:spcBef>
              <a:spcAft>
                <a:spcPts val="0"/>
              </a:spcAft>
              <a:buNone/>
            </a:pPr>
            <a:r>
              <a:rPr lang="en-US" sz="2000">
                <a:solidFill>
                  <a:schemeClr val="dk1"/>
                </a:solidFill>
                <a:latin typeface="Poppins"/>
                <a:ea typeface="Poppins"/>
                <a:cs typeface="Poppins"/>
                <a:sym typeface="Poppins"/>
              </a:rPr>
              <a:t>shifting away from gas </a:t>
            </a:r>
            <a:endParaRPr sz="2000">
              <a:solidFill>
                <a:schemeClr val="dk1"/>
              </a:solidFill>
              <a:latin typeface="Poppins"/>
              <a:ea typeface="Poppins"/>
              <a:cs typeface="Poppins"/>
              <a:sym typeface="Poppins"/>
            </a:endParaRPr>
          </a:p>
        </p:txBody>
      </p:sp>
      <p:pic>
        <p:nvPicPr>
          <p:cNvPr id="926" name="Google Shape;926;p92"/>
          <p:cNvPicPr preferRelativeResize="0"/>
          <p:nvPr/>
        </p:nvPicPr>
        <p:blipFill>
          <a:blip r:embed="rId4">
            <a:alphaModFix/>
          </a:blip>
          <a:stretch>
            <a:fillRect/>
          </a:stretch>
        </p:blipFill>
        <p:spPr>
          <a:xfrm>
            <a:off x="8524855" y="2277565"/>
            <a:ext cx="3529564" cy="2734617"/>
          </a:xfrm>
          <a:prstGeom prst="rect">
            <a:avLst/>
          </a:prstGeom>
          <a:noFill/>
          <a:ln cap="flat" cmpd="sng" w="15400">
            <a:solidFill>
              <a:srgbClr val="516988"/>
            </a:solidFill>
            <a:prstDash val="solid"/>
            <a:round/>
            <a:headEnd len="sm" w="sm" type="none"/>
            <a:tailEnd len="sm" w="sm" type="none"/>
          </a:ln>
        </p:spPr>
      </p:pic>
      <p:pic>
        <p:nvPicPr>
          <p:cNvPr id="927" name="Google Shape;927;p92"/>
          <p:cNvPicPr preferRelativeResize="0"/>
          <p:nvPr/>
        </p:nvPicPr>
        <p:blipFill>
          <a:blip r:embed="rId5">
            <a:alphaModFix/>
          </a:blip>
          <a:stretch>
            <a:fillRect/>
          </a:stretch>
        </p:blipFill>
        <p:spPr>
          <a:xfrm>
            <a:off x="105175" y="2216148"/>
            <a:ext cx="4025626" cy="34752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pic>
        <p:nvPicPr>
          <p:cNvPr id="932" name="Google Shape;932;p93"/>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933" name="Google Shape;933;p93"/>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Caleb Mok</a:t>
            </a:r>
            <a:endParaRPr sz="1800">
              <a:solidFill>
                <a:schemeClr val="accent3"/>
              </a:solidFill>
              <a:latin typeface="Poppins"/>
              <a:ea typeface="Poppins"/>
              <a:cs typeface="Poppins"/>
              <a:sym typeface="Poppins"/>
            </a:endParaRPr>
          </a:p>
        </p:txBody>
      </p:sp>
      <p:sp>
        <p:nvSpPr>
          <p:cNvPr id="934" name="Google Shape;934;p93"/>
          <p:cNvSpPr txBox="1"/>
          <p:nvPr>
            <p:ph type="title"/>
          </p:nvPr>
        </p:nvSpPr>
        <p:spPr>
          <a:xfrm>
            <a:off x="730788" y="276083"/>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MOTIVATION AND BACKGROUND</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sz="3200"/>
              <a:t>Why Refrigerators?</a:t>
            </a:r>
            <a:endParaRPr sz="3200"/>
          </a:p>
        </p:txBody>
      </p:sp>
      <p:sp>
        <p:nvSpPr>
          <p:cNvPr id="935" name="Google Shape;935;p93"/>
          <p:cNvSpPr txBox="1"/>
          <p:nvPr/>
        </p:nvSpPr>
        <p:spPr>
          <a:xfrm>
            <a:off x="730800" y="2428550"/>
            <a:ext cx="4560900" cy="36585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1"/>
              </a:buClr>
              <a:buSzPts val="1900"/>
              <a:buFont typeface="Poppins"/>
              <a:buChar char="●"/>
            </a:pPr>
            <a:r>
              <a:rPr lang="en-US" sz="1900">
                <a:solidFill>
                  <a:schemeClr val="dk1"/>
                </a:solidFill>
                <a:latin typeface="Poppins"/>
                <a:ea typeface="Poppins"/>
                <a:cs typeface="Poppins"/>
                <a:sym typeface="Poppins"/>
              </a:rPr>
              <a:t>Everybody has a refrigerator</a:t>
            </a:r>
            <a:endParaRPr sz="1900">
              <a:solidFill>
                <a:schemeClr val="dk1"/>
              </a:solidFill>
              <a:latin typeface="Poppins"/>
              <a:ea typeface="Poppins"/>
              <a:cs typeface="Poppins"/>
              <a:sym typeface="Poppins"/>
            </a:endParaRPr>
          </a:p>
          <a:p>
            <a:pPr indent="0" lvl="0" marL="457200" rtl="0" algn="l">
              <a:spcBef>
                <a:spcPts val="0"/>
              </a:spcBef>
              <a:spcAft>
                <a:spcPts val="0"/>
              </a:spcAft>
              <a:buNone/>
            </a:pPr>
            <a:r>
              <a:rPr lang="en-US" sz="1900">
                <a:solidFill>
                  <a:schemeClr val="dk1"/>
                </a:solidFill>
                <a:latin typeface="Poppins"/>
                <a:ea typeface="Poppins"/>
                <a:cs typeface="Poppins"/>
                <a:sym typeface="Poppins"/>
              </a:rPr>
              <a:t> </a:t>
            </a:r>
            <a:endParaRPr sz="1900">
              <a:solidFill>
                <a:schemeClr val="dk1"/>
              </a:solidFill>
              <a:latin typeface="Poppins"/>
              <a:ea typeface="Poppins"/>
              <a:cs typeface="Poppins"/>
              <a:sym typeface="Poppins"/>
            </a:endParaRPr>
          </a:p>
          <a:p>
            <a:pPr indent="-349250" lvl="0" marL="457200" rtl="0" algn="l">
              <a:spcBef>
                <a:spcPts val="0"/>
              </a:spcBef>
              <a:spcAft>
                <a:spcPts val="0"/>
              </a:spcAft>
              <a:buClr>
                <a:schemeClr val="dk1"/>
              </a:buClr>
              <a:buSzPts val="1900"/>
              <a:buFont typeface="Poppins"/>
              <a:buChar char="●"/>
            </a:pPr>
            <a:r>
              <a:rPr lang="en-US" sz="1900">
                <a:solidFill>
                  <a:schemeClr val="dk1"/>
                </a:solidFill>
                <a:latin typeface="Poppins"/>
                <a:ea typeface="Poppins"/>
                <a:cs typeface="Poppins"/>
                <a:sym typeface="Poppins"/>
              </a:rPr>
              <a:t>refrigerators </a:t>
            </a:r>
            <a:r>
              <a:rPr lang="en-US" sz="1900">
                <a:solidFill>
                  <a:schemeClr val="dk1"/>
                </a:solidFill>
                <a:latin typeface="Poppins"/>
                <a:ea typeface="Poppins"/>
                <a:cs typeface="Poppins"/>
                <a:sym typeface="Poppins"/>
              </a:rPr>
              <a:t>consist</a:t>
            </a:r>
            <a:r>
              <a:rPr lang="en-US" sz="1900">
                <a:solidFill>
                  <a:schemeClr val="dk1"/>
                </a:solidFill>
                <a:latin typeface="Poppins"/>
                <a:ea typeface="Poppins"/>
                <a:cs typeface="Poppins"/>
                <a:sym typeface="Poppins"/>
              </a:rPr>
              <a:t> of </a:t>
            </a:r>
            <a:r>
              <a:rPr lang="en-US" sz="1900">
                <a:solidFill>
                  <a:schemeClr val="dk1"/>
                </a:solidFill>
                <a:latin typeface="Poppins"/>
                <a:ea typeface="Poppins"/>
                <a:cs typeface="Poppins"/>
                <a:sym typeface="Poppins"/>
              </a:rPr>
              <a:t>roughly</a:t>
            </a:r>
            <a:r>
              <a:rPr lang="en-US" sz="1900">
                <a:solidFill>
                  <a:schemeClr val="dk1"/>
                </a:solidFill>
                <a:latin typeface="Poppins"/>
                <a:ea typeface="Poppins"/>
                <a:cs typeface="Poppins"/>
                <a:sym typeface="Poppins"/>
              </a:rPr>
              <a:t> 3-5% of household energy</a:t>
            </a:r>
            <a:endParaRPr sz="19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900">
              <a:solidFill>
                <a:schemeClr val="dk1"/>
              </a:solidFill>
              <a:latin typeface="Poppins"/>
              <a:ea typeface="Poppins"/>
              <a:cs typeface="Poppins"/>
              <a:sym typeface="Poppins"/>
            </a:endParaRPr>
          </a:p>
          <a:p>
            <a:pPr indent="-349250" lvl="0" marL="457200" rtl="0" algn="l">
              <a:spcBef>
                <a:spcPts val="0"/>
              </a:spcBef>
              <a:spcAft>
                <a:spcPts val="0"/>
              </a:spcAft>
              <a:buClr>
                <a:schemeClr val="dk1"/>
              </a:buClr>
              <a:buSzPts val="1900"/>
              <a:buFont typeface="Poppins"/>
              <a:buChar char="●"/>
            </a:pPr>
            <a:r>
              <a:rPr lang="en-US" sz="1900">
                <a:solidFill>
                  <a:schemeClr val="dk1"/>
                </a:solidFill>
                <a:latin typeface="Poppins"/>
                <a:ea typeface="Poppins"/>
                <a:cs typeface="Poppins"/>
                <a:sym typeface="Poppins"/>
              </a:rPr>
              <a:t>This doubles if a household has multiple units</a:t>
            </a:r>
            <a:endParaRPr sz="19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900">
              <a:solidFill>
                <a:schemeClr val="dk1"/>
              </a:solidFill>
              <a:latin typeface="Poppins"/>
              <a:ea typeface="Poppins"/>
              <a:cs typeface="Poppins"/>
              <a:sym typeface="Poppins"/>
            </a:endParaRPr>
          </a:p>
        </p:txBody>
      </p:sp>
      <p:pic>
        <p:nvPicPr>
          <p:cNvPr id="936" name="Google Shape;936;p93"/>
          <p:cNvPicPr preferRelativeResize="0"/>
          <p:nvPr/>
        </p:nvPicPr>
        <p:blipFill>
          <a:blip r:embed="rId4">
            <a:alphaModFix/>
          </a:blip>
          <a:stretch>
            <a:fillRect/>
          </a:stretch>
        </p:blipFill>
        <p:spPr>
          <a:xfrm>
            <a:off x="5661325" y="2156700"/>
            <a:ext cx="5973650" cy="3846550"/>
          </a:xfrm>
          <a:prstGeom prst="rect">
            <a:avLst/>
          </a:prstGeom>
          <a:noFill/>
          <a:ln cap="flat" cmpd="sng" w="28575">
            <a:solidFill>
              <a:srgbClr val="516988"/>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pic>
        <p:nvPicPr>
          <p:cNvPr id="941" name="Google Shape;941;p94"/>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942" name="Google Shape;942;p94"/>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Brent Marin</a:t>
            </a:r>
            <a:endParaRPr sz="1800">
              <a:solidFill>
                <a:schemeClr val="accent3"/>
              </a:solidFill>
              <a:latin typeface="Poppins"/>
              <a:ea typeface="Poppins"/>
              <a:cs typeface="Poppins"/>
              <a:sym typeface="Poppins"/>
            </a:endParaRPr>
          </a:p>
        </p:txBody>
      </p:sp>
      <p:sp>
        <p:nvSpPr>
          <p:cNvPr id="943" name="Google Shape;943;p94"/>
          <p:cNvSpPr txBox="1"/>
          <p:nvPr>
            <p:ph type="title"/>
          </p:nvPr>
        </p:nvSpPr>
        <p:spPr>
          <a:xfrm>
            <a:off x="272650" y="794250"/>
            <a:ext cx="121326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PASSIVE COOLING REFRIGERATOR PROTOTYPE</a:t>
            </a:r>
            <a:endParaRPr/>
          </a:p>
        </p:txBody>
      </p:sp>
      <p:sp>
        <p:nvSpPr>
          <p:cNvPr id="944" name="Google Shape;944;p94"/>
          <p:cNvSpPr txBox="1"/>
          <p:nvPr/>
        </p:nvSpPr>
        <p:spPr>
          <a:xfrm>
            <a:off x="726150" y="1557750"/>
            <a:ext cx="53139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en-US" sz="2000">
                <a:latin typeface="Poppins"/>
                <a:ea typeface="Poppins"/>
                <a:cs typeface="Poppins"/>
                <a:sym typeface="Poppins"/>
              </a:rPr>
              <a:t>(Garber-Slaght, 2013)</a:t>
            </a:r>
            <a:endParaRPr sz="1200">
              <a:latin typeface="Poppins"/>
              <a:ea typeface="Poppins"/>
              <a:cs typeface="Poppins"/>
              <a:sym typeface="Poppins"/>
            </a:endParaRPr>
          </a:p>
        </p:txBody>
      </p:sp>
      <p:grpSp>
        <p:nvGrpSpPr>
          <p:cNvPr id="945" name="Google Shape;945;p94"/>
          <p:cNvGrpSpPr/>
          <p:nvPr/>
        </p:nvGrpSpPr>
        <p:grpSpPr>
          <a:xfrm>
            <a:off x="7107223" y="1656739"/>
            <a:ext cx="3305397" cy="4958159"/>
            <a:chOff x="7707575" y="1876575"/>
            <a:chExt cx="2727900" cy="4676626"/>
          </a:xfrm>
        </p:grpSpPr>
        <p:pic>
          <p:nvPicPr>
            <p:cNvPr id="946" name="Google Shape;946;p94"/>
            <p:cNvPicPr preferRelativeResize="0"/>
            <p:nvPr/>
          </p:nvPicPr>
          <p:blipFill rotWithShape="1">
            <a:blip r:embed="rId4">
              <a:alphaModFix/>
            </a:blip>
            <a:srcRect b="0" l="0" r="0" t="6384"/>
            <a:stretch/>
          </p:blipFill>
          <p:spPr>
            <a:xfrm>
              <a:off x="7707575" y="1876575"/>
              <a:ext cx="2727900" cy="4676626"/>
            </a:xfrm>
            <a:prstGeom prst="rect">
              <a:avLst/>
            </a:prstGeom>
            <a:noFill/>
            <a:ln cap="flat" cmpd="sng" w="28575">
              <a:solidFill>
                <a:schemeClr val="dk2"/>
              </a:solidFill>
              <a:prstDash val="solid"/>
              <a:round/>
              <a:headEnd len="sm" w="sm" type="none"/>
              <a:tailEnd len="sm" w="sm" type="none"/>
            </a:ln>
          </p:spPr>
        </p:pic>
        <p:sp>
          <p:nvSpPr>
            <p:cNvPr id="947" name="Google Shape;947;p94"/>
            <p:cNvSpPr/>
            <p:nvPr/>
          </p:nvSpPr>
          <p:spPr>
            <a:xfrm>
              <a:off x="7707575" y="1876575"/>
              <a:ext cx="1470600" cy="8985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sp>
        <p:nvSpPr>
          <p:cNvPr id="948" name="Google Shape;948;p94"/>
          <p:cNvSpPr txBox="1"/>
          <p:nvPr/>
        </p:nvSpPr>
        <p:spPr>
          <a:xfrm>
            <a:off x="569275" y="3649200"/>
            <a:ext cx="4353600" cy="16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Poppins"/>
                <a:ea typeface="Poppins"/>
                <a:cs typeface="Poppins"/>
                <a:sym typeface="Poppins"/>
              </a:rPr>
              <a:t>Results</a:t>
            </a:r>
            <a:endParaRPr b="1" sz="2000">
              <a:solidFill>
                <a:schemeClr val="dk1"/>
              </a:solidFill>
              <a:latin typeface="Poppins"/>
              <a:ea typeface="Poppins"/>
              <a:cs typeface="Poppins"/>
              <a:sym typeface="Poppins"/>
            </a:endParaRPr>
          </a:p>
          <a:p>
            <a:pPr indent="-355600" lvl="0" marL="457200" rtl="0" algn="l">
              <a:lnSpc>
                <a:spcPct val="115000"/>
              </a:lnSpc>
              <a:spcBef>
                <a:spcPts val="1000"/>
              </a:spcBef>
              <a:spcAft>
                <a:spcPts val="0"/>
              </a:spcAft>
              <a:buSzPts val="2000"/>
              <a:buFont typeface="Poppins"/>
              <a:buChar char="●"/>
            </a:pPr>
            <a:r>
              <a:rPr lang="en-US" sz="2000">
                <a:latin typeface="Poppins"/>
                <a:ea typeface="Poppins"/>
                <a:cs typeface="Poppins"/>
                <a:sym typeface="Poppins"/>
              </a:rPr>
              <a:t>Good winter performance, bad summer performance</a:t>
            </a:r>
            <a:endParaRPr sz="2000">
              <a:latin typeface="Poppins"/>
              <a:ea typeface="Poppins"/>
              <a:cs typeface="Poppins"/>
              <a:sym typeface="Poppins"/>
            </a:endParaRPr>
          </a:p>
          <a:p>
            <a:pPr indent="-355600" lvl="0" marL="457200" rtl="0" algn="l">
              <a:lnSpc>
                <a:spcPct val="115000"/>
              </a:lnSpc>
              <a:spcBef>
                <a:spcPts val="0"/>
              </a:spcBef>
              <a:spcAft>
                <a:spcPts val="0"/>
              </a:spcAft>
              <a:buSzPts val="2000"/>
              <a:buFont typeface="Poppins"/>
              <a:buChar char="●"/>
            </a:pPr>
            <a:r>
              <a:rPr lang="en-US" sz="2000">
                <a:latin typeface="Poppins"/>
                <a:ea typeface="Poppins"/>
                <a:cs typeface="Poppins"/>
                <a:sym typeface="Poppins"/>
              </a:rPr>
              <a:t>6.3 kWh (Passive model)</a:t>
            </a:r>
            <a:endParaRPr sz="2000">
              <a:latin typeface="Poppins"/>
              <a:ea typeface="Poppins"/>
              <a:cs typeface="Poppins"/>
              <a:sym typeface="Poppins"/>
            </a:endParaRPr>
          </a:p>
          <a:p>
            <a:pPr indent="-355600" lvl="0" marL="457200" rtl="0" algn="l">
              <a:lnSpc>
                <a:spcPct val="115000"/>
              </a:lnSpc>
              <a:spcBef>
                <a:spcPts val="0"/>
              </a:spcBef>
              <a:spcAft>
                <a:spcPts val="0"/>
              </a:spcAft>
              <a:buSzPts val="2000"/>
              <a:buFont typeface="Poppins"/>
              <a:buChar char="●"/>
            </a:pPr>
            <a:r>
              <a:rPr lang="en-US" sz="2000">
                <a:latin typeface="Poppins"/>
                <a:ea typeface="Poppins"/>
                <a:cs typeface="Poppins"/>
                <a:sym typeface="Poppins"/>
              </a:rPr>
              <a:t>36.1 kWh (Active model)</a:t>
            </a:r>
            <a:endParaRPr sz="2000">
              <a:latin typeface="Poppins"/>
              <a:ea typeface="Poppins"/>
              <a:cs typeface="Poppins"/>
              <a:sym typeface="Poppins"/>
            </a:endParaRPr>
          </a:p>
        </p:txBody>
      </p:sp>
      <p:sp>
        <p:nvSpPr>
          <p:cNvPr id="949" name="Google Shape;949;p94"/>
          <p:cNvSpPr txBox="1"/>
          <p:nvPr/>
        </p:nvSpPr>
        <p:spPr>
          <a:xfrm>
            <a:off x="569275" y="2185500"/>
            <a:ext cx="4750200" cy="120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000"/>
              </a:spcBef>
              <a:spcAft>
                <a:spcPts val="0"/>
              </a:spcAft>
              <a:buSzPts val="2000"/>
              <a:buFont typeface="Poppins"/>
              <a:buChar char="●"/>
            </a:pPr>
            <a:r>
              <a:rPr lang="en-US" sz="2000">
                <a:latin typeface="Poppins"/>
                <a:ea typeface="Poppins"/>
                <a:cs typeface="Poppins"/>
                <a:sym typeface="Poppins"/>
              </a:rPr>
              <a:t>Experiment compares passive and active refrigeration</a:t>
            </a:r>
            <a:endParaRPr sz="2000">
              <a:latin typeface="Poppins"/>
              <a:ea typeface="Poppins"/>
              <a:cs typeface="Poppins"/>
              <a:sym typeface="Poppins"/>
            </a:endParaRPr>
          </a:p>
          <a:p>
            <a:pPr indent="-355600" lvl="0" marL="457200" rtl="0" algn="l">
              <a:lnSpc>
                <a:spcPct val="115000"/>
              </a:lnSpc>
              <a:spcBef>
                <a:spcPts val="0"/>
              </a:spcBef>
              <a:spcAft>
                <a:spcPts val="0"/>
              </a:spcAft>
              <a:buSzPts val="2000"/>
              <a:buFont typeface="Poppins"/>
              <a:buChar char="●"/>
            </a:pPr>
            <a:r>
              <a:rPr lang="en-US" sz="2000">
                <a:latin typeface="Poppins"/>
                <a:ea typeface="Poppins"/>
                <a:cs typeface="Poppins"/>
                <a:sym typeface="Poppins"/>
              </a:rPr>
              <a:t>Thermal fin model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pic>
        <p:nvPicPr>
          <p:cNvPr id="954" name="Google Shape;954;p95"/>
          <p:cNvPicPr preferRelativeResize="0"/>
          <p:nvPr/>
        </p:nvPicPr>
        <p:blipFill>
          <a:blip r:embed="rId3">
            <a:alphaModFix/>
          </a:blip>
          <a:stretch>
            <a:fillRect/>
          </a:stretch>
        </p:blipFill>
        <p:spPr>
          <a:xfrm>
            <a:off x="10840700" y="5532300"/>
            <a:ext cx="1400175" cy="1325700"/>
          </a:xfrm>
          <a:prstGeom prst="rect">
            <a:avLst/>
          </a:prstGeom>
          <a:noFill/>
          <a:ln>
            <a:noFill/>
          </a:ln>
        </p:spPr>
      </p:pic>
      <p:pic>
        <p:nvPicPr>
          <p:cNvPr id="955" name="Google Shape;955;p95"/>
          <p:cNvPicPr preferRelativeResize="0"/>
          <p:nvPr/>
        </p:nvPicPr>
        <p:blipFill rotWithShape="1">
          <a:blip r:embed="rId4">
            <a:alphaModFix/>
          </a:blip>
          <a:srcRect b="0" l="0" r="28602" t="0"/>
          <a:stretch/>
        </p:blipFill>
        <p:spPr>
          <a:xfrm flipH="1">
            <a:off x="-1" y="6294450"/>
            <a:ext cx="6270001" cy="563550"/>
          </a:xfrm>
          <a:prstGeom prst="rect">
            <a:avLst/>
          </a:prstGeom>
          <a:noFill/>
          <a:ln>
            <a:noFill/>
          </a:ln>
        </p:spPr>
      </p:pic>
      <p:sp>
        <p:nvSpPr>
          <p:cNvPr id="956" name="Google Shape;956;p95"/>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Brent Marin</a:t>
            </a:r>
            <a:endParaRPr sz="1800">
              <a:solidFill>
                <a:schemeClr val="accent3"/>
              </a:solidFill>
              <a:latin typeface="Poppins"/>
              <a:ea typeface="Poppins"/>
              <a:cs typeface="Poppins"/>
              <a:sym typeface="Poppins"/>
            </a:endParaRPr>
          </a:p>
        </p:txBody>
      </p:sp>
      <p:sp>
        <p:nvSpPr>
          <p:cNvPr id="957" name="Google Shape;957;p95"/>
          <p:cNvSpPr txBox="1"/>
          <p:nvPr>
            <p:ph type="title"/>
          </p:nvPr>
        </p:nvSpPr>
        <p:spPr>
          <a:xfrm>
            <a:off x="316075" y="467350"/>
            <a:ext cx="11287200" cy="927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a:t>EXISTING PRODUCTS USING THERMAL MASS</a:t>
            </a:r>
            <a:endParaRPr/>
          </a:p>
        </p:txBody>
      </p:sp>
      <p:pic>
        <p:nvPicPr>
          <p:cNvPr id="958" name="Google Shape;958;p95"/>
          <p:cNvPicPr preferRelativeResize="0"/>
          <p:nvPr/>
        </p:nvPicPr>
        <p:blipFill>
          <a:blip r:embed="rId5">
            <a:alphaModFix/>
          </a:blip>
          <a:stretch>
            <a:fillRect/>
          </a:stretch>
        </p:blipFill>
        <p:spPr>
          <a:xfrm>
            <a:off x="611350" y="2168200"/>
            <a:ext cx="4530035" cy="3106100"/>
          </a:xfrm>
          <a:prstGeom prst="rect">
            <a:avLst/>
          </a:prstGeom>
          <a:noFill/>
          <a:ln cap="flat" cmpd="sng" w="28575">
            <a:solidFill>
              <a:schemeClr val="dk2"/>
            </a:solidFill>
            <a:prstDash val="solid"/>
            <a:round/>
            <a:headEnd len="sm" w="sm" type="none"/>
            <a:tailEnd len="sm" w="sm" type="none"/>
          </a:ln>
        </p:spPr>
      </p:pic>
      <p:sp>
        <p:nvSpPr>
          <p:cNvPr id="959" name="Google Shape;959;p95"/>
          <p:cNvSpPr txBox="1"/>
          <p:nvPr/>
        </p:nvSpPr>
        <p:spPr>
          <a:xfrm>
            <a:off x="1073025" y="1478500"/>
            <a:ext cx="3915900" cy="98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latin typeface="Poppins"/>
                <a:ea typeface="Poppins"/>
                <a:cs typeface="Poppins"/>
                <a:sym typeface="Poppins"/>
              </a:rPr>
              <a:t>Refrigerator Transport boxes</a:t>
            </a:r>
            <a:endParaRPr b="1" sz="1600">
              <a:solidFill>
                <a:schemeClr val="dk1"/>
              </a:solidFill>
              <a:latin typeface="Poppins"/>
              <a:ea typeface="Poppins"/>
              <a:cs typeface="Poppins"/>
              <a:sym typeface="Poppins"/>
            </a:endParaRPr>
          </a:p>
          <a:p>
            <a:pPr indent="0" lvl="0" marL="0" rtl="0" algn="l">
              <a:spcBef>
                <a:spcPts val="0"/>
              </a:spcBef>
              <a:spcAft>
                <a:spcPts val="0"/>
              </a:spcAft>
              <a:buNone/>
            </a:pPr>
            <a:r>
              <a:rPr lang="en-US" sz="1600">
                <a:solidFill>
                  <a:schemeClr val="dk1"/>
                </a:solidFill>
                <a:latin typeface="Poppins"/>
                <a:ea typeface="Poppins"/>
                <a:cs typeface="Poppins"/>
                <a:sym typeface="Poppins"/>
              </a:rPr>
              <a:t>(Fauer and Cremaschi, 2024)</a:t>
            </a:r>
            <a:endParaRPr sz="1600">
              <a:solidFill>
                <a:schemeClr val="dk1"/>
              </a:solidFill>
              <a:latin typeface="Poppins"/>
              <a:ea typeface="Poppins"/>
              <a:cs typeface="Poppins"/>
              <a:sym typeface="Poppins"/>
            </a:endParaRPr>
          </a:p>
        </p:txBody>
      </p:sp>
      <p:sp>
        <p:nvSpPr>
          <p:cNvPr id="960" name="Google Shape;960;p95"/>
          <p:cNvSpPr txBox="1"/>
          <p:nvPr/>
        </p:nvSpPr>
        <p:spPr>
          <a:xfrm>
            <a:off x="692663" y="5307525"/>
            <a:ext cx="4367400" cy="7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Successful in maintaining refrigerated temperature for duration of time</a:t>
            </a:r>
            <a:endParaRPr sz="1600">
              <a:solidFill>
                <a:schemeClr val="dk1"/>
              </a:solidFill>
              <a:latin typeface="Poppins"/>
              <a:ea typeface="Poppins"/>
              <a:cs typeface="Poppins"/>
              <a:sym typeface="Poppins"/>
            </a:endParaRPr>
          </a:p>
        </p:txBody>
      </p:sp>
      <p:pic>
        <p:nvPicPr>
          <p:cNvPr id="961" name="Google Shape;961;p95"/>
          <p:cNvPicPr preferRelativeResize="0"/>
          <p:nvPr/>
        </p:nvPicPr>
        <p:blipFill>
          <a:blip r:embed="rId6">
            <a:alphaModFix/>
          </a:blip>
          <a:stretch>
            <a:fillRect/>
          </a:stretch>
        </p:blipFill>
        <p:spPr>
          <a:xfrm>
            <a:off x="6021793" y="2187362"/>
            <a:ext cx="5215457" cy="3106100"/>
          </a:xfrm>
          <a:prstGeom prst="rect">
            <a:avLst/>
          </a:prstGeom>
          <a:noFill/>
          <a:ln cap="flat" cmpd="sng" w="28575">
            <a:solidFill>
              <a:schemeClr val="dk2"/>
            </a:solidFill>
            <a:prstDash val="solid"/>
            <a:round/>
            <a:headEnd len="sm" w="sm" type="none"/>
            <a:tailEnd len="sm" w="sm" type="none"/>
          </a:ln>
        </p:spPr>
      </p:pic>
      <p:sp>
        <p:nvSpPr>
          <p:cNvPr id="962" name="Google Shape;962;p95"/>
          <p:cNvSpPr txBox="1"/>
          <p:nvPr/>
        </p:nvSpPr>
        <p:spPr>
          <a:xfrm>
            <a:off x="5955775" y="1773100"/>
            <a:ext cx="564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Poppins"/>
                <a:ea typeface="Poppins"/>
                <a:cs typeface="Poppins"/>
                <a:sym typeface="Poppins"/>
              </a:rPr>
              <a:t>(Trane collaboration with Natgun, Ice Energy, and Calmac)</a:t>
            </a:r>
            <a:endParaRPr>
              <a:latin typeface="Poppins"/>
              <a:ea typeface="Poppins"/>
              <a:cs typeface="Poppins"/>
              <a:sym typeface="Poppins"/>
            </a:endParaRPr>
          </a:p>
        </p:txBody>
      </p:sp>
      <p:sp>
        <p:nvSpPr>
          <p:cNvPr id="963" name="Google Shape;963;p95"/>
          <p:cNvSpPr txBox="1"/>
          <p:nvPr/>
        </p:nvSpPr>
        <p:spPr>
          <a:xfrm>
            <a:off x="6644725" y="1484400"/>
            <a:ext cx="42696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solidFill>
                  <a:schemeClr val="dk1"/>
                </a:solidFill>
                <a:latin typeface="Poppins"/>
                <a:ea typeface="Poppins"/>
                <a:cs typeface="Poppins"/>
                <a:sym typeface="Poppins"/>
              </a:rPr>
              <a:t>HVAC Application - Building AC</a:t>
            </a:r>
            <a:endParaRPr b="1" sz="1600">
              <a:solidFill>
                <a:schemeClr val="dk1"/>
              </a:solidFill>
              <a:latin typeface="Poppins"/>
              <a:ea typeface="Poppins"/>
              <a:cs typeface="Poppins"/>
              <a:sym typeface="Poppins"/>
            </a:endParaRPr>
          </a:p>
        </p:txBody>
      </p:sp>
      <p:sp>
        <p:nvSpPr>
          <p:cNvPr id="964" name="Google Shape;964;p95"/>
          <p:cNvSpPr txBox="1"/>
          <p:nvPr/>
        </p:nvSpPr>
        <p:spPr>
          <a:xfrm>
            <a:off x="6021800" y="5307525"/>
            <a:ext cx="4742700" cy="7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dk1"/>
                </a:solidFill>
                <a:latin typeface="Poppins"/>
                <a:ea typeface="Poppins"/>
                <a:cs typeface="Poppins"/>
                <a:sym typeface="Poppins"/>
              </a:rPr>
              <a:t>Reduces energy cost and carbon emissions by shifting electricity demand to off-peak </a:t>
            </a:r>
            <a:endParaRPr sz="1600">
              <a:solidFill>
                <a:schemeClr val="dk1"/>
              </a:solidFill>
              <a:latin typeface="Poppins"/>
              <a:ea typeface="Poppins"/>
              <a:cs typeface="Poppins"/>
              <a:sym typeface="Poppi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pic>
        <p:nvPicPr>
          <p:cNvPr id="969" name="Google Shape;969;p96"/>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970" name="Google Shape;970;p96"/>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Kalino Ruiz</a:t>
            </a:r>
            <a:endParaRPr sz="1800">
              <a:solidFill>
                <a:schemeClr val="accent3"/>
              </a:solidFill>
              <a:latin typeface="Poppins"/>
              <a:ea typeface="Poppins"/>
              <a:cs typeface="Poppins"/>
              <a:sym typeface="Poppins"/>
            </a:endParaRPr>
          </a:p>
        </p:txBody>
      </p:sp>
      <p:sp>
        <p:nvSpPr>
          <p:cNvPr id="971" name="Google Shape;971;p96"/>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GENERAL PROJECT OBJECTIVES </a:t>
            </a:r>
            <a:endParaRPr/>
          </a:p>
        </p:txBody>
      </p:sp>
      <p:sp>
        <p:nvSpPr>
          <p:cNvPr id="972" name="Google Shape;972;p96"/>
          <p:cNvSpPr txBox="1"/>
          <p:nvPr/>
        </p:nvSpPr>
        <p:spPr>
          <a:xfrm>
            <a:off x="657900" y="1472200"/>
            <a:ext cx="11166900" cy="3972600"/>
          </a:xfrm>
          <a:prstGeom prst="rect">
            <a:avLst/>
          </a:prstGeom>
          <a:noFill/>
          <a:ln>
            <a:noFill/>
          </a:ln>
        </p:spPr>
        <p:txBody>
          <a:bodyPr anchorCtr="0" anchor="t" bIns="91425" lIns="91425" spcFirstLastPara="1" rIns="91425" wrap="square" tIns="91425">
            <a:noAutofit/>
          </a:bodyPr>
          <a:lstStyle/>
          <a:p>
            <a:pPr indent="-393700" lvl="0" marL="457200" rtl="0" algn="l">
              <a:lnSpc>
                <a:spcPct val="200000"/>
              </a:lnSpc>
              <a:spcBef>
                <a:spcPts val="0"/>
              </a:spcBef>
              <a:spcAft>
                <a:spcPts val="0"/>
              </a:spcAft>
              <a:buClr>
                <a:schemeClr val="dk1"/>
              </a:buClr>
              <a:buSzPts val="2600"/>
              <a:buFont typeface="Poppins"/>
              <a:buAutoNum type="arabicPeriod"/>
            </a:pPr>
            <a:r>
              <a:rPr lang="en-US" sz="2600">
                <a:solidFill>
                  <a:schemeClr val="dk1"/>
                </a:solidFill>
                <a:latin typeface="Poppins"/>
                <a:ea typeface="Poppins"/>
                <a:cs typeface="Poppins"/>
                <a:sym typeface="Poppins"/>
              </a:rPr>
              <a:t>Retrofit existing mini fridge to save money on electricity and reduce carbon </a:t>
            </a:r>
            <a:r>
              <a:rPr lang="en-US" sz="2600">
                <a:solidFill>
                  <a:schemeClr val="dk1"/>
                </a:solidFill>
                <a:latin typeface="Poppins"/>
                <a:ea typeface="Poppins"/>
                <a:cs typeface="Poppins"/>
                <a:sym typeface="Poppins"/>
              </a:rPr>
              <a:t>emissions</a:t>
            </a:r>
            <a:endParaRPr sz="2600">
              <a:solidFill>
                <a:schemeClr val="dk1"/>
              </a:solidFill>
              <a:latin typeface="Poppins"/>
              <a:ea typeface="Poppins"/>
              <a:cs typeface="Poppins"/>
              <a:sym typeface="Poppins"/>
            </a:endParaRPr>
          </a:p>
          <a:p>
            <a:pPr indent="-393700" lvl="0" marL="457200" rtl="0" algn="l">
              <a:lnSpc>
                <a:spcPct val="200000"/>
              </a:lnSpc>
              <a:spcBef>
                <a:spcPts val="0"/>
              </a:spcBef>
              <a:spcAft>
                <a:spcPts val="0"/>
              </a:spcAft>
              <a:buClr>
                <a:schemeClr val="dk1"/>
              </a:buClr>
              <a:buSzPts val="2600"/>
              <a:buFont typeface="Poppins"/>
              <a:buAutoNum type="arabicPeriod"/>
            </a:pPr>
            <a:r>
              <a:rPr lang="en-US" sz="2600">
                <a:solidFill>
                  <a:schemeClr val="dk1"/>
                </a:solidFill>
                <a:latin typeface="Poppins"/>
                <a:ea typeface="Poppins"/>
                <a:cs typeface="Poppins"/>
                <a:sym typeface="Poppins"/>
              </a:rPr>
              <a:t>Utilize thermal storage to shift load during peak time of use rates</a:t>
            </a:r>
            <a:endParaRPr sz="2600">
              <a:solidFill>
                <a:schemeClr val="dk1"/>
              </a:solidFill>
              <a:latin typeface="Poppins"/>
              <a:ea typeface="Poppins"/>
              <a:cs typeface="Poppins"/>
              <a:sym typeface="Poppins"/>
            </a:endParaRPr>
          </a:p>
          <a:p>
            <a:pPr indent="-393700" lvl="0" marL="457200" rtl="0" algn="l">
              <a:lnSpc>
                <a:spcPct val="200000"/>
              </a:lnSpc>
              <a:spcBef>
                <a:spcPts val="0"/>
              </a:spcBef>
              <a:spcAft>
                <a:spcPts val="0"/>
              </a:spcAft>
              <a:buClr>
                <a:schemeClr val="dk1"/>
              </a:buClr>
              <a:buSzPts val="2600"/>
              <a:buFont typeface="Poppins"/>
              <a:buAutoNum type="arabicPeriod"/>
            </a:pPr>
            <a:r>
              <a:rPr lang="en-US" sz="2600">
                <a:solidFill>
                  <a:schemeClr val="dk1"/>
                </a:solidFill>
                <a:latin typeface="Poppins"/>
                <a:ea typeface="Poppins"/>
                <a:cs typeface="Poppins"/>
                <a:sym typeface="Poppins"/>
              </a:rPr>
              <a:t>Utilize a microcontroller to facilitate efficient fridge use</a:t>
            </a:r>
            <a:endParaRPr sz="2600">
              <a:solidFill>
                <a:schemeClr val="dk1"/>
              </a:solidFill>
              <a:latin typeface="Poppins"/>
              <a:ea typeface="Poppins"/>
              <a:cs typeface="Poppins"/>
              <a:sym typeface="Poppins"/>
            </a:endParaRPr>
          </a:p>
          <a:p>
            <a:pPr indent="0" lvl="0" marL="0" rtl="0" algn="l">
              <a:spcBef>
                <a:spcPts val="0"/>
              </a:spcBef>
              <a:spcAft>
                <a:spcPts val="0"/>
              </a:spcAft>
              <a:buNone/>
            </a:pPr>
            <a:r>
              <a:t/>
            </a:r>
            <a:endParaRPr sz="1700">
              <a:solidFill>
                <a:schemeClr val="dk1"/>
              </a:solidFill>
              <a:latin typeface="Poppins"/>
              <a:ea typeface="Poppins"/>
              <a:cs typeface="Poppins"/>
              <a:sym typeface="Poppins"/>
            </a:endParaRPr>
          </a:p>
        </p:txBody>
      </p:sp>
      <p:pic>
        <p:nvPicPr>
          <p:cNvPr id="973" name="Google Shape;973;p96"/>
          <p:cNvPicPr preferRelativeResize="0"/>
          <p:nvPr/>
        </p:nvPicPr>
        <p:blipFill>
          <a:blip r:embed="rId4">
            <a:alphaModFix/>
          </a:blip>
          <a:stretch>
            <a:fillRect/>
          </a:stretch>
        </p:blipFill>
        <p:spPr>
          <a:xfrm>
            <a:off x="12345588" y="5256213"/>
            <a:ext cx="6315075" cy="1038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pic>
        <p:nvPicPr>
          <p:cNvPr id="978" name="Google Shape;978;p97"/>
          <p:cNvPicPr preferRelativeResize="0"/>
          <p:nvPr/>
        </p:nvPicPr>
        <p:blipFill rotWithShape="1">
          <a:blip r:embed="rId3">
            <a:alphaModFix/>
          </a:blip>
          <a:srcRect b="0" l="0" r="28602" t="0"/>
          <a:stretch/>
        </p:blipFill>
        <p:spPr>
          <a:xfrm flipH="1">
            <a:off x="-1" y="6294450"/>
            <a:ext cx="6270001" cy="563550"/>
          </a:xfrm>
          <a:prstGeom prst="rect">
            <a:avLst/>
          </a:prstGeom>
          <a:noFill/>
          <a:ln>
            <a:noFill/>
          </a:ln>
        </p:spPr>
      </p:pic>
      <p:sp>
        <p:nvSpPr>
          <p:cNvPr id="979" name="Google Shape;979;p97"/>
          <p:cNvSpPr txBox="1"/>
          <p:nvPr/>
        </p:nvSpPr>
        <p:spPr>
          <a:xfrm>
            <a:off x="200575" y="6380463"/>
            <a:ext cx="50910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3"/>
                </a:solidFill>
                <a:latin typeface="Poppins"/>
                <a:ea typeface="Poppins"/>
                <a:cs typeface="Poppins"/>
                <a:sym typeface="Poppins"/>
              </a:rPr>
              <a:t>Presented by: Kalino Ruiz</a:t>
            </a:r>
            <a:endParaRPr sz="1800">
              <a:solidFill>
                <a:schemeClr val="accent3"/>
              </a:solidFill>
              <a:latin typeface="Poppins"/>
              <a:ea typeface="Poppins"/>
              <a:cs typeface="Poppins"/>
              <a:sym typeface="Poppins"/>
            </a:endParaRPr>
          </a:p>
        </p:txBody>
      </p:sp>
      <p:sp>
        <p:nvSpPr>
          <p:cNvPr id="980" name="Google Shape;980;p97"/>
          <p:cNvSpPr txBox="1"/>
          <p:nvPr>
            <p:ph type="title"/>
          </p:nvPr>
        </p:nvSpPr>
        <p:spPr>
          <a:xfrm>
            <a:off x="593413" y="708708"/>
            <a:ext cx="10272000" cy="763500"/>
          </a:xfrm>
          <a:prstGeom prst="rect">
            <a:avLst/>
          </a:prstGeom>
        </p:spPr>
        <p:txBody>
          <a:bodyPr anchorCtr="0" anchor="t" bIns="121900" lIns="121900" spcFirstLastPara="1" rIns="121900" wrap="square" tIns="121900">
            <a:noAutofit/>
          </a:bodyPr>
          <a:lstStyle/>
          <a:p>
            <a:pPr indent="0" lvl="0" marL="0" rtl="0" algn="l">
              <a:lnSpc>
                <a:spcPct val="90000"/>
              </a:lnSpc>
              <a:spcBef>
                <a:spcPts val="0"/>
              </a:spcBef>
              <a:spcAft>
                <a:spcPts val="0"/>
              </a:spcAft>
              <a:buNone/>
            </a:pPr>
            <a:r>
              <a:rPr lang="en-US"/>
              <a:t>SPECIFIC PROJECT SPECIFICATIONS</a:t>
            </a:r>
            <a:endParaRPr/>
          </a:p>
        </p:txBody>
      </p:sp>
      <p:sp>
        <p:nvSpPr>
          <p:cNvPr id="981" name="Google Shape;981;p97"/>
          <p:cNvSpPr txBox="1"/>
          <p:nvPr/>
        </p:nvSpPr>
        <p:spPr>
          <a:xfrm>
            <a:off x="593426" y="1504900"/>
            <a:ext cx="11099400" cy="3972600"/>
          </a:xfrm>
          <a:prstGeom prst="rect">
            <a:avLst/>
          </a:prstGeom>
          <a:noFill/>
          <a:ln>
            <a:noFill/>
          </a:ln>
        </p:spPr>
        <p:txBody>
          <a:bodyPr anchorCtr="0" anchor="t" bIns="91425" lIns="91425" spcFirstLastPara="1" rIns="91425" wrap="square" tIns="91425">
            <a:noAutofit/>
          </a:bodyPr>
          <a:lstStyle/>
          <a:p>
            <a:pPr indent="-368300" lvl="0" marL="457200" rtl="0" algn="l">
              <a:lnSpc>
                <a:spcPct val="200000"/>
              </a:lnSpc>
              <a:spcBef>
                <a:spcPts val="0"/>
              </a:spcBef>
              <a:spcAft>
                <a:spcPts val="0"/>
              </a:spcAft>
              <a:buClr>
                <a:schemeClr val="dk1"/>
              </a:buClr>
              <a:buSzPts val="2200"/>
              <a:buFont typeface="Poppins"/>
              <a:buAutoNum type="arabicPeriod"/>
            </a:pPr>
            <a:r>
              <a:rPr lang="en-US" sz="2200">
                <a:solidFill>
                  <a:schemeClr val="dk1"/>
                </a:solidFill>
                <a:latin typeface="Poppins"/>
                <a:ea typeface="Poppins"/>
                <a:cs typeface="Poppins"/>
                <a:sym typeface="Poppins"/>
              </a:rPr>
              <a:t>Keep refrigerator below 40°F at all times to be in line with basic FDA requirements</a:t>
            </a:r>
            <a:endParaRPr sz="2200">
              <a:solidFill>
                <a:schemeClr val="dk1"/>
              </a:solidFill>
              <a:latin typeface="Poppins"/>
              <a:ea typeface="Poppins"/>
              <a:cs typeface="Poppins"/>
              <a:sym typeface="Poppins"/>
            </a:endParaRPr>
          </a:p>
          <a:p>
            <a:pPr indent="-368300" lvl="0" marL="457200" rtl="0" algn="l">
              <a:lnSpc>
                <a:spcPct val="200000"/>
              </a:lnSpc>
              <a:spcBef>
                <a:spcPts val="0"/>
              </a:spcBef>
              <a:spcAft>
                <a:spcPts val="0"/>
              </a:spcAft>
              <a:buClr>
                <a:schemeClr val="dk1"/>
              </a:buClr>
              <a:buSzPts val="2200"/>
              <a:buFont typeface="Poppins"/>
              <a:buAutoNum type="arabicPeriod"/>
            </a:pPr>
            <a:r>
              <a:rPr lang="en-US" sz="2200">
                <a:solidFill>
                  <a:schemeClr val="dk1"/>
                </a:solidFill>
                <a:latin typeface="Poppins"/>
                <a:ea typeface="Poppins"/>
                <a:cs typeface="Poppins"/>
                <a:sym typeface="Poppins"/>
              </a:rPr>
              <a:t>Create tangible energy/energy cost savings </a:t>
            </a:r>
            <a:endParaRPr sz="2200">
              <a:solidFill>
                <a:schemeClr val="dk1"/>
              </a:solidFill>
              <a:latin typeface="Poppins"/>
              <a:ea typeface="Poppins"/>
              <a:cs typeface="Poppins"/>
              <a:sym typeface="Poppins"/>
            </a:endParaRPr>
          </a:p>
          <a:p>
            <a:pPr indent="-368300" lvl="0" marL="457200" rtl="0" algn="l">
              <a:lnSpc>
                <a:spcPct val="200000"/>
              </a:lnSpc>
              <a:spcBef>
                <a:spcPts val="0"/>
              </a:spcBef>
              <a:spcAft>
                <a:spcPts val="0"/>
              </a:spcAft>
              <a:buClr>
                <a:schemeClr val="dk1"/>
              </a:buClr>
              <a:buSzPts val="2200"/>
              <a:buFont typeface="Poppins"/>
              <a:buAutoNum type="arabicPeriod"/>
            </a:pPr>
            <a:r>
              <a:rPr lang="en-US" sz="2200">
                <a:solidFill>
                  <a:schemeClr val="dk1"/>
                </a:solidFill>
                <a:latin typeface="Poppins"/>
                <a:ea typeface="Poppins"/>
                <a:cs typeface="Poppins"/>
                <a:sym typeface="Poppins"/>
              </a:rPr>
              <a:t>Direct airflow from the fins for even cooling during the passive cycle </a:t>
            </a:r>
            <a:endParaRPr sz="2200">
              <a:solidFill>
                <a:schemeClr val="dk1"/>
              </a:solidFill>
              <a:latin typeface="Poppins"/>
              <a:ea typeface="Poppins"/>
              <a:cs typeface="Poppins"/>
              <a:sym typeface="Poppins"/>
            </a:endParaRPr>
          </a:p>
          <a:p>
            <a:pPr indent="0" lvl="0" marL="457200" rtl="0" algn="l">
              <a:spcBef>
                <a:spcPts val="0"/>
              </a:spcBef>
              <a:spcAft>
                <a:spcPts val="0"/>
              </a:spcAft>
              <a:buNone/>
            </a:pPr>
            <a:r>
              <a:t/>
            </a:r>
            <a:endParaRPr sz="1600">
              <a:solidFill>
                <a:schemeClr val="dk1"/>
              </a:solidFill>
              <a:latin typeface="Poppins"/>
              <a:ea typeface="Poppins"/>
              <a:cs typeface="Poppins"/>
              <a:sym typeface="Poppins"/>
            </a:endParaRPr>
          </a:p>
        </p:txBody>
      </p:sp>
      <p:pic>
        <p:nvPicPr>
          <p:cNvPr id="982" name="Google Shape;982;p97"/>
          <p:cNvPicPr preferRelativeResize="0"/>
          <p:nvPr/>
        </p:nvPicPr>
        <p:blipFill>
          <a:blip r:embed="rId4">
            <a:alphaModFix/>
          </a:blip>
          <a:stretch>
            <a:fillRect/>
          </a:stretch>
        </p:blipFill>
        <p:spPr>
          <a:xfrm>
            <a:off x="12515663" y="5256225"/>
            <a:ext cx="6315075" cy="1038225"/>
          </a:xfrm>
          <a:prstGeom prst="rect">
            <a:avLst/>
          </a:prstGeom>
          <a:noFill/>
          <a:ln>
            <a:noFill/>
          </a:ln>
        </p:spPr>
      </p:pic>
      <p:pic>
        <p:nvPicPr>
          <p:cNvPr id="983" name="Google Shape;983;p97"/>
          <p:cNvPicPr preferRelativeResize="0"/>
          <p:nvPr/>
        </p:nvPicPr>
        <p:blipFill>
          <a:blip r:embed="rId5">
            <a:alphaModFix/>
          </a:blip>
          <a:stretch>
            <a:fillRect/>
          </a:stretch>
        </p:blipFill>
        <p:spPr>
          <a:xfrm>
            <a:off x="7850575" y="4414875"/>
            <a:ext cx="4341426" cy="2443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